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6"/>
  </p:notesMasterIdLst>
  <p:sldIdLst>
    <p:sldId id="268" r:id="rId5"/>
    <p:sldId id="2600" r:id="rId6"/>
    <p:sldId id="2613" r:id="rId7"/>
    <p:sldId id="2614" r:id="rId8"/>
    <p:sldId id="2622" r:id="rId9"/>
    <p:sldId id="2615" r:id="rId10"/>
    <p:sldId id="2609" r:id="rId11"/>
    <p:sldId id="2618" r:id="rId12"/>
    <p:sldId id="2610" r:id="rId13"/>
    <p:sldId id="2611" r:id="rId14"/>
    <p:sldId id="2601" r:id="rId15"/>
    <p:sldId id="2626" r:id="rId16"/>
    <p:sldId id="2602" r:id="rId17"/>
    <p:sldId id="2623" r:id="rId18"/>
    <p:sldId id="2607" r:id="rId19"/>
    <p:sldId id="2624" r:id="rId20"/>
    <p:sldId id="2629" r:id="rId21"/>
    <p:sldId id="2608" r:id="rId22"/>
    <p:sldId id="2625" r:id="rId23"/>
    <p:sldId id="2627" r:id="rId24"/>
    <p:sldId id="2628" r:id="rId25"/>
    <p:sldId id="2616" r:id="rId26"/>
    <p:sldId id="2617" r:id="rId27"/>
    <p:sldId id="2620" r:id="rId28"/>
    <p:sldId id="2631" r:id="rId29"/>
    <p:sldId id="2619" r:id="rId30"/>
    <p:sldId id="2621" r:id="rId31"/>
    <p:sldId id="2604" r:id="rId32"/>
    <p:sldId id="2630" r:id="rId33"/>
    <p:sldId id="2603" r:id="rId34"/>
    <p:sldId id="2605" r:id="rId35"/>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Colm O'Reilly" initials="COR" lastIdx="2" clrIdx="1">
    <p:extLst>
      <p:ext uri="{19B8F6BF-5375-455C-9EA6-DF929625EA0E}">
        <p15:presenceInfo xmlns:p15="http://schemas.microsoft.com/office/powerpoint/2012/main" userId="Colm O'Reilly" providerId="None"/>
      </p:ext>
    </p:extLst>
  </p:cmAuthor>
  <p:cmAuthor id="3" name="Tiago Guerra" initials="TG" lastIdx="2" clrIdx="2">
    <p:extLst>
      <p:ext uri="{19B8F6BF-5375-455C-9EA6-DF929625EA0E}">
        <p15:presenceInfo xmlns:p15="http://schemas.microsoft.com/office/powerpoint/2012/main" userId="S::tiago.guerra@paddypowerbetfair.com::10cc9da5-f6db-4c81-b121-963b738919f7" providerId="AD"/>
      </p:ext>
    </p:extLst>
  </p:cmAuthor>
  <p:cmAuthor id="4" name="John Hiley" initials="JH" lastIdx="1" clrIdx="3">
    <p:extLst>
      <p:ext uri="{19B8F6BF-5375-455C-9EA6-DF929625EA0E}">
        <p15:presenceInfo xmlns:p15="http://schemas.microsoft.com/office/powerpoint/2012/main" userId="S::john.hiley@paddypowerbetfair.com::0404c501-0645-4aa1-a330-4ad842b448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9CDE"/>
    <a:srgbClr val="479A62"/>
    <a:srgbClr val="005151"/>
    <a:srgbClr val="FFE661"/>
    <a:srgbClr val="005152"/>
    <a:srgbClr val="DC4242"/>
    <a:srgbClr val="FF2600"/>
    <a:srgbClr val="FF7E79"/>
    <a:srgbClr val="007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A958D-5B72-41C1-8750-3930F165C9B7}" v="83" dt="2022-07-22T06:10:10.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0015" autoAdjust="0"/>
  </p:normalViewPr>
  <p:slideViewPr>
    <p:cSldViewPr snapToGrid="0">
      <p:cViewPr varScale="1">
        <p:scale>
          <a:sx n="81" d="100"/>
          <a:sy n="81" d="100"/>
        </p:scale>
        <p:origin x="912" y="78"/>
      </p:cViewPr>
      <p:guideLst>
        <p:guide orient="horz" pos="4088"/>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a Neacsu" userId="0bc71a12-c2dc-4070-9371-cdb54ff06ec7" providerId="ADAL" clId="{3BAA958D-5B72-41C1-8750-3930F165C9B7}"/>
    <pc:docChg chg="undo custSel addSld delSld modSld">
      <pc:chgData name="Simona Neacsu" userId="0bc71a12-c2dc-4070-9371-cdb54ff06ec7" providerId="ADAL" clId="{3BAA958D-5B72-41C1-8750-3930F165C9B7}" dt="2022-07-22T12:07:12.047" v="5694" actId="20577"/>
      <pc:docMkLst>
        <pc:docMk/>
      </pc:docMkLst>
      <pc:sldChg chg="modSp mod">
        <pc:chgData name="Simona Neacsu" userId="0bc71a12-c2dc-4070-9371-cdb54ff06ec7" providerId="ADAL" clId="{3BAA958D-5B72-41C1-8750-3930F165C9B7}" dt="2022-07-13T08:54:22.910" v="975" actId="14100"/>
        <pc:sldMkLst>
          <pc:docMk/>
          <pc:sldMk cId="927851610" sldId="268"/>
        </pc:sldMkLst>
        <pc:spChg chg="mod">
          <ac:chgData name="Simona Neacsu" userId="0bc71a12-c2dc-4070-9371-cdb54ff06ec7" providerId="ADAL" clId="{3BAA958D-5B72-41C1-8750-3930F165C9B7}" dt="2022-07-13T08:54:22.910" v="975" actId="14100"/>
          <ac:spMkLst>
            <pc:docMk/>
            <pc:sldMk cId="927851610" sldId="268"/>
            <ac:spMk id="3" creationId="{A121D668-F842-5B4C-909D-4AAC4CBFB5AD}"/>
          </ac:spMkLst>
        </pc:spChg>
      </pc:sldChg>
      <pc:sldChg chg="addSp delSp modSp mod">
        <pc:chgData name="Simona Neacsu" userId="0bc71a12-c2dc-4070-9371-cdb54ff06ec7" providerId="ADAL" clId="{3BAA958D-5B72-41C1-8750-3930F165C9B7}" dt="2022-07-15T15:08:59.773" v="4153" actId="20577"/>
        <pc:sldMkLst>
          <pc:docMk/>
          <pc:sldMk cId="3233758850" sldId="2600"/>
        </pc:sldMkLst>
        <pc:spChg chg="add del mod">
          <ac:chgData name="Simona Neacsu" userId="0bc71a12-c2dc-4070-9371-cdb54ff06ec7" providerId="ADAL" clId="{3BAA958D-5B72-41C1-8750-3930F165C9B7}" dt="2022-07-12T11:37:50.343" v="67" actId="478"/>
          <ac:spMkLst>
            <pc:docMk/>
            <pc:sldMk cId="3233758850" sldId="2600"/>
            <ac:spMk id="2" creationId="{7E20F6FF-C2F1-49CC-8AAC-4EA608910F75}"/>
          </ac:spMkLst>
        </pc:spChg>
        <pc:spChg chg="add mod">
          <ac:chgData name="Simona Neacsu" userId="0bc71a12-c2dc-4070-9371-cdb54ff06ec7" providerId="ADAL" clId="{3BAA958D-5B72-41C1-8750-3930F165C9B7}" dt="2022-07-15T15:08:59.773" v="4153" actId="20577"/>
          <ac:spMkLst>
            <pc:docMk/>
            <pc:sldMk cId="3233758850" sldId="2600"/>
            <ac:spMk id="3" creationId="{0FD5E626-4223-4173-BE89-F1F06D6E8724}"/>
          </ac:spMkLst>
        </pc:spChg>
        <pc:spChg chg="add mod">
          <ac:chgData name="Simona Neacsu" userId="0bc71a12-c2dc-4070-9371-cdb54ff06ec7" providerId="ADAL" clId="{3BAA958D-5B72-41C1-8750-3930F165C9B7}" dt="2022-07-13T08:57:07.648" v="1014" actId="1076"/>
          <ac:spMkLst>
            <pc:docMk/>
            <pc:sldMk cId="3233758850" sldId="2600"/>
            <ac:spMk id="5" creationId="{39EEFFE5-FF0C-4C25-ABAF-E86CB4C65D01}"/>
          </ac:spMkLst>
        </pc:spChg>
        <pc:spChg chg="add mod">
          <ac:chgData name="Simona Neacsu" userId="0bc71a12-c2dc-4070-9371-cdb54ff06ec7" providerId="ADAL" clId="{3BAA958D-5B72-41C1-8750-3930F165C9B7}" dt="2022-07-13T08:58:26.788" v="1056" actId="1076"/>
          <ac:spMkLst>
            <pc:docMk/>
            <pc:sldMk cId="3233758850" sldId="2600"/>
            <ac:spMk id="6" creationId="{5C2103D3-44AA-45FB-801C-2950CB4EB7AD}"/>
          </ac:spMkLst>
        </pc:spChg>
      </pc:sldChg>
      <pc:sldChg chg="addSp delSp modSp add mod">
        <pc:chgData name="Simona Neacsu" userId="0bc71a12-c2dc-4070-9371-cdb54ff06ec7" providerId="ADAL" clId="{3BAA958D-5B72-41C1-8750-3930F165C9B7}" dt="2022-07-15T18:18:54.127" v="4829" actId="20577"/>
        <pc:sldMkLst>
          <pc:docMk/>
          <pc:sldMk cId="1810961725" sldId="2601"/>
        </pc:sldMkLst>
        <pc:spChg chg="add del mod">
          <ac:chgData name="Simona Neacsu" userId="0bc71a12-c2dc-4070-9371-cdb54ff06ec7" providerId="ADAL" clId="{3BAA958D-5B72-41C1-8750-3930F165C9B7}" dt="2022-07-13T08:19:16.845" v="517"/>
          <ac:spMkLst>
            <pc:docMk/>
            <pc:sldMk cId="1810961725" sldId="2601"/>
            <ac:spMk id="2" creationId="{02C270B6-6F7B-4CDC-8254-C3B7E33ABE39}"/>
          </ac:spMkLst>
        </pc:spChg>
        <pc:spChg chg="add del">
          <ac:chgData name="Simona Neacsu" userId="0bc71a12-c2dc-4070-9371-cdb54ff06ec7" providerId="ADAL" clId="{3BAA958D-5B72-41C1-8750-3930F165C9B7}" dt="2022-07-13T08:19:27.535" v="519" actId="478"/>
          <ac:spMkLst>
            <pc:docMk/>
            <pc:sldMk cId="1810961725" sldId="2601"/>
            <ac:spMk id="4" creationId="{86C73EAF-2DE4-4ED9-A242-2A8923BDEFA1}"/>
          </ac:spMkLst>
        </pc:spChg>
        <pc:spChg chg="add del mod">
          <ac:chgData name="Simona Neacsu" userId="0bc71a12-c2dc-4070-9371-cdb54ff06ec7" providerId="ADAL" clId="{3BAA958D-5B72-41C1-8750-3930F165C9B7}" dt="2022-07-13T08:20:16.828" v="526"/>
          <ac:spMkLst>
            <pc:docMk/>
            <pc:sldMk cId="1810961725" sldId="2601"/>
            <ac:spMk id="6" creationId="{C2EB62FF-A989-4EBF-BE53-B1D247176AF0}"/>
          </ac:spMkLst>
        </pc:spChg>
        <pc:spChg chg="add mod">
          <ac:chgData name="Simona Neacsu" userId="0bc71a12-c2dc-4070-9371-cdb54ff06ec7" providerId="ADAL" clId="{3BAA958D-5B72-41C1-8750-3930F165C9B7}" dt="2022-07-15T17:58:22.585" v="4549" actId="114"/>
          <ac:spMkLst>
            <pc:docMk/>
            <pc:sldMk cId="1810961725" sldId="2601"/>
            <ac:spMk id="7" creationId="{80F840AF-6495-421D-BD40-A0A8C25678AD}"/>
          </ac:spMkLst>
        </pc:spChg>
        <pc:spChg chg="add mod">
          <ac:chgData name="Simona Neacsu" userId="0bc71a12-c2dc-4070-9371-cdb54ff06ec7" providerId="ADAL" clId="{3BAA958D-5B72-41C1-8750-3930F165C9B7}" dt="2022-07-15T18:18:54.127" v="4829" actId="20577"/>
          <ac:spMkLst>
            <pc:docMk/>
            <pc:sldMk cId="1810961725" sldId="2601"/>
            <ac:spMk id="8" creationId="{22B7181F-F351-4A38-8F5F-500D37311170}"/>
          </ac:spMkLst>
        </pc:spChg>
      </pc:sldChg>
      <pc:sldChg chg="addSp modSp add mod">
        <pc:chgData name="Simona Neacsu" userId="0bc71a12-c2dc-4070-9371-cdb54ff06ec7" providerId="ADAL" clId="{3BAA958D-5B72-41C1-8750-3930F165C9B7}" dt="2022-07-15T18:19:14.816" v="4831"/>
        <pc:sldMkLst>
          <pc:docMk/>
          <pc:sldMk cId="3933406811" sldId="2602"/>
        </pc:sldMkLst>
        <pc:spChg chg="add mod">
          <ac:chgData name="Simona Neacsu" userId="0bc71a12-c2dc-4070-9371-cdb54ff06ec7" providerId="ADAL" clId="{3BAA958D-5B72-41C1-8750-3930F165C9B7}" dt="2022-07-13T08:29:43.939" v="735" actId="108"/>
          <ac:spMkLst>
            <pc:docMk/>
            <pc:sldMk cId="3933406811" sldId="2602"/>
            <ac:spMk id="3" creationId="{318734E2-59A1-4EC8-A694-83E055A99644}"/>
          </ac:spMkLst>
        </pc:spChg>
        <pc:spChg chg="add mod">
          <ac:chgData name="Simona Neacsu" userId="0bc71a12-c2dc-4070-9371-cdb54ff06ec7" providerId="ADAL" clId="{3BAA958D-5B72-41C1-8750-3930F165C9B7}" dt="2022-07-15T18:19:14.816" v="4831"/>
          <ac:spMkLst>
            <pc:docMk/>
            <pc:sldMk cId="3933406811" sldId="2602"/>
            <ac:spMk id="6" creationId="{ED472A14-4677-4299-B2BD-4EEB1E93C929}"/>
          </ac:spMkLst>
        </pc:spChg>
        <pc:picChg chg="add mod">
          <ac:chgData name="Simona Neacsu" userId="0bc71a12-c2dc-4070-9371-cdb54ff06ec7" providerId="ADAL" clId="{3BAA958D-5B72-41C1-8750-3930F165C9B7}" dt="2022-07-15T18:13:39.793" v="4651" actId="14100"/>
          <ac:picMkLst>
            <pc:docMk/>
            <pc:sldMk cId="3933406811" sldId="2602"/>
            <ac:picMk id="5" creationId="{2ACBE316-BE98-43A6-A685-2BBFA9E33A34}"/>
          </ac:picMkLst>
        </pc:picChg>
      </pc:sldChg>
      <pc:sldChg chg="addSp delSp modSp add mod">
        <pc:chgData name="Simona Neacsu" userId="0bc71a12-c2dc-4070-9371-cdb54ff06ec7" providerId="ADAL" clId="{3BAA958D-5B72-41C1-8750-3930F165C9B7}" dt="2022-07-14T11:37:28.458" v="3327"/>
        <pc:sldMkLst>
          <pc:docMk/>
          <pc:sldMk cId="1335223861" sldId="2603"/>
        </pc:sldMkLst>
        <pc:spChg chg="add del mod">
          <ac:chgData name="Simona Neacsu" userId="0bc71a12-c2dc-4070-9371-cdb54ff06ec7" providerId="ADAL" clId="{3BAA958D-5B72-41C1-8750-3930F165C9B7}" dt="2022-07-13T09:03:11.565" v="1069" actId="1076"/>
          <ac:spMkLst>
            <pc:docMk/>
            <pc:sldMk cId="1335223861" sldId="2603"/>
            <ac:spMk id="3" creationId="{7A32B47D-11DB-4F04-A274-4F0088794D78}"/>
          </ac:spMkLst>
        </pc:spChg>
        <pc:spChg chg="add mod">
          <ac:chgData name="Simona Neacsu" userId="0bc71a12-c2dc-4070-9371-cdb54ff06ec7" providerId="ADAL" clId="{3BAA958D-5B72-41C1-8750-3930F165C9B7}" dt="2022-07-13T08:56:37.539" v="1001"/>
          <ac:spMkLst>
            <pc:docMk/>
            <pc:sldMk cId="1335223861" sldId="2603"/>
            <ac:spMk id="4" creationId="{6E43FF0D-D34D-4536-8AB5-FF20350B42A0}"/>
          </ac:spMkLst>
        </pc:spChg>
        <pc:spChg chg="add mod">
          <ac:chgData name="Simona Neacsu" userId="0bc71a12-c2dc-4070-9371-cdb54ff06ec7" providerId="ADAL" clId="{3BAA958D-5B72-41C1-8750-3930F165C9B7}" dt="2022-07-14T11:37:28.458" v="3327"/>
          <ac:spMkLst>
            <pc:docMk/>
            <pc:sldMk cId="1335223861" sldId="2603"/>
            <ac:spMk id="6" creationId="{5144CF6C-F5F3-45C9-AF02-3C29081CB22D}"/>
          </ac:spMkLst>
        </pc:spChg>
      </pc:sldChg>
      <pc:sldChg chg="addSp modSp add del mod">
        <pc:chgData name="Simona Neacsu" userId="0bc71a12-c2dc-4070-9371-cdb54ff06ec7" providerId="ADAL" clId="{3BAA958D-5B72-41C1-8750-3930F165C9B7}" dt="2022-07-15T18:18:24.077" v="4817" actId="2696"/>
        <pc:sldMkLst>
          <pc:docMk/>
          <pc:sldMk cId="1010064039" sldId="2604"/>
        </pc:sldMkLst>
        <pc:spChg chg="add mod">
          <ac:chgData name="Simona Neacsu" userId="0bc71a12-c2dc-4070-9371-cdb54ff06ec7" providerId="ADAL" clId="{3BAA958D-5B72-41C1-8750-3930F165C9B7}" dt="2022-07-13T08:56:39.441" v="1002"/>
          <ac:spMkLst>
            <pc:docMk/>
            <pc:sldMk cId="1010064039" sldId="2604"/>
            <ac:spMk id="2" creationId="{1ACC503B-BA55-48C2-A506-537FB88B5499}"/>
          </ac:spMkLst>
        </pc:spChg>
        <pc:spChg chg="add mod">
          <ac:chgData name="Simona Neacsu" userId="0bc71a12-c2dc-4070-9371-cdb54ff06ec7" providerId="ADAL" clId="{3BAA958D-5B72-41C1-8750-3930F165C9B7}" dt="2022-07-14T07:15:56.538" v="1143" actId="20577"/>
          <ac:spMkLst>
            <pc:docMk/>
            <pc:sldMk cId="1010064039" sldId="2604"/>
            <ac:spMk id="4" creationId="{3AAE0C4E-7501-4ED6-B243-D0A9795D4251}"/>
          </ac:spMkLst>
        </pc:spChg>
      </pc:sldChg>
      <pc:sldChg chg="add">
        <pc:chgData name="Simona Neacsu" userId="0bc71a12-c2dc-4070-9371-cdb54ff06ec7" providerId="ADAL" clId="{3BAA958D-5B72-41C1-8750-3930F165C9B7}" dt="2022-07-15T18:18:25.730" v="4818"/>
        <pc:sldMkLst>
          <pc:docMk/>
          <pc:sldMk cId="1748863529" sldId="2604"/>
        </pc:sldMkLst>
      </pc:sldChg>
      <pc:sldChg chg="addSp modSp add">
        <pc:chgData name="Simona Neacsu" userId="0bc71a12-c2dc-4070-9371-cdb54ff06ec7" providerId="ADAL" clId="{3BAA958D-5B72-41C1-8750-3930F165C9B7}" dt="2022-07-13T08:56:41.391" v="1003"/>
        <pc:sldMkLst>
          <pc:docMk/>
          <pc:sldMk cId="4115637621" sldId="2605"/>
        </pc:sldMkLst>
        <pc:spChg chg="add mod">
          <ac:chgData name="Simona Neacsu" userId="0bc71a12-c2dc-4070-9371-cdb54ff06ec7" providerId="ADAL" clId="{3BAA958D-5B72-41C1-8750-3930F165C9B7}" dt="2022-07-13T08:56:41.391" v="1003"/>
          <ac:spMkLst>
            <pc:docMk/>
            <pc:sldMk cId="4115637621" sldId="2605"/>
            <ac:spMk id="2" creationId="{68589095-DAA0-4FAE-9565-8EFFD9D8D67C}"/>
          </ac:spMkLst>
        </pc:spChg>
      </pc:sldChg>
      <pc:sldChg chg="add del">
        <pc:chgData name="Simona Neacsu" userId="0bc71a12-c2dc-4070-9371-cdb54ff06ec7" providerId="ADAL" clId="{3BAA958D-5B72-41C1-8750-3930F165C9B7}" dt="2022-07-13T08:31:53.949" v="742" actId="47"/>
        <pc:sldMkLst>
          <pc:docMk/>
          <pc:sldMk cId="1658222172" sldId="2606"/>
        </pc:sldMkLst>
      </pc:sldChg>
      <pc:sldChg chg="addSp delSp modSp add mod">
        <pc:chgData name="Simona Neacsu" userId="0bc71a12-c2dc-4070-9371-cdb54ff06ec7" providerId="ADAL" clId="{3BAA958D-5B72-41C1-8750-3930F165C9B7}" dt="2022-07-15T18:19:23.086" v="4833"/>
        <pc:sldMkLst>
          <pc:docMk/>
          <pc:sldMk cId="784270886" sldId="2607"/>
        </pc:sldMkLst>
        <pc:spChg chg="mod">
          <ac:chgData name="Simona Neacsu" userId="0bc71a12-c2dc-4070-9371-cdb54ff06ec7" providerId="ADAL" clId="{3BAA958D-5B72-41C1-8750-3930F165C9B7}" dt="2022-07-13T08:32:16.766" v="745" actId="20577"/>
          <ac:spMkLst>
            <pc:docMk/>
            <pc:sldMk cId="784270886" sldId="2607"/>
            <ac:spMk id="3" creationId="{318734E2-59A1-4EC8-A694-83E055A99644}"/>
          </ac:spMkLst>
        </pc:spChg>
        <pc:spChg chg="add mod">
          <ac:chgData name="Simona Neacsu" userId="0bc71a12-c2dc-4070-9371-cdb54ff06ec7" providerId="ADAL" clId="{3BAA958D-5B72-41C1-8750-3930F165C9B7}" dt="2022-07-15T18:19:23.086" v="4833"/>
          <ac:spMkLst>
            <pc:docMk/>
            <pc:sldMk cId="784270886" sldId="2607"/>
            <ac:spMk id="15" creationId="{FA151344-E7AC-48EA-8B7E-A25BF179570C}"/>
          </ac:spMkLst>
        </pc:spChg>
        <pc:picChg chg="add del mod">
          <ac:chgData name="Simona Neacsu" userId="0bc71a12-c2dc-4070-9371-cdb54ff06ec7" providerId="ADAL" clId="{3BAA958D-5B72-41C1-8750-3930F165C9B7}" dt="2022-07-13T08:33:23.133" v="752" actId="478"/>
          <ac:picMkLst>
            <pc:docMk/>
            <pc:sldMk cId="784270886" sldId="2607"/>
            <ac:picMk id="4" creationId="{E707F203-9520-46B9-986B-63C7B45E4C7A}"/>
          </ac:picMkLst>
        </pc:picChg>
        <pc:picChg chg="del">
          <ac:chgData name="Simona Neacsu" userId="0bc71a12-c2dc-4070-9371-cdb54ff06ec7" providerId="ADAL" clId="{3BAA958D-5B72-41C1-8750-3930F165C9B7}" dt="2022-07-13T08:32:38.516" v="747" actId="478"/>
          <ac:picMkLst>
            <pc:docMk/>
            <pc:sldMk cId="784270886" sldId="2607"/>
            <ac:picMk id="5" creationId="{2ACBE316-BE98-43A6-A685-2BBFA9E33A34}"/>
          </ac:picMkLst>
        </pc:picChg>
        <pc:picChg chg="add del">
          <ac:chgData name="Simona Neacsu" userId="0bc71a12-c2dc-4070-9371-cdb54ff06ec7" providerId="ADAL" clId="{3BAA958D-5B72-41C1-8750-3930F165C9B7}" dt="2022-07-13T08:33:20.981" v="751" actId="478"/>
          <ac:picMkLst>
            <pc:docMk/>
            <pc:sldMk cId="784270886" sldId="2607"/>
            <ac:picMk id="7" creationId="{7AC09D82-8BF6-424A-BDBF-32EBCA7FDB85}"/>
          </ac:picMkLst>
        </pc:picChg>
        <pc:picChg chg="add del">
          <ac:chgData name="Simona Neacsu" userId="0bc71a12-c2dc-4070-9371-cdb54ff06ec7" providerId="ADAL" clId="{3BAA958D-5B72-41C1-8750-3930F165C9B7}" dt="2022-07-13T08:33:38.236" v="754" actId="478"/>
          <ac:picMkLst>
            <pc:docMk/>
            <pc:sldMk cId="784270886" sldId="2607"/>
            <ac:picMk id="9" creationId="{9FB6B9D1-0D80-4E94-BA24-F2716D72819C}"/>
          </ac:picMkLst>
        </pc:picChg>
        <pc:picChg chg="add del mod">
          <ac:chgData name="Simona Neacsu" userId="0bc71a12-c2dc-4070-9371-cdb54ff06ec7" providerId="ADAL" clId="{3BAA958D-5B72-41C1-8750-3930F165C9B7}" dt="2022-07-13T08:34:27.054" v="761" actId="478"/>
          <ac:picMkLst>
            <pc:docMk/>
            <pc:sldMk cId="784270886" sldId="2607"/>
            <ac:picMk id="11" creationId="{1A991DDD-D8EC-426D-B77B-606E53428C20}"/>
          </ac:picMkLst>
        </pc:picChg>
        <pc:picChg chg="add del mod">
          <ac:chgData name="Simona Neacsu" userId="0bc71a12-c2dc-4070-9371-cdb54ff06ec7" providerId="ADAL" clId="{3BAA958D-5B72-41C1-8750-3930F165C9B7}" dt="2022-07-13T08:35:56.344" v="769" actId="478"/>
          <ac:picMkLst>
            <pc:docMk/>
            <pc:sldMk cId="784270886" sldId="2607"/>
            <ac:picMk id="12" creationId="{7C9434B3-8C1F-47B8-94CF-6B5279A098BB}"/>
          </ac:picMkLst>
        </pc:picChg>
        <pc:picChg chg="add mod">
          <ac:chgData name="Simona Neacsu" userId="0bc71a12-c2dc-4070-9371-cdb54ff06ec7" providerId="ADAL" clId="{3BAA958D-5B72-41C1-8750-3930F165C9B7}" dt="2022-07-15T18:13:49.902" v="4653" actId="14100"/>
          <ac:picMkLst>
            <pc:docMk/>
            <pc:sldMk cId="784270886" sldId="2607"/>
            <ac:picMk id="14" creationId="{15D224F3-7A40-44F9-AD5B-7D9083FDA3FC}"/>
          </ac:picMkLst>
        </pc:picChg>
      </pc:sldChg>
      <pc:sldChg chg="addSp delSp modSp add mod">
        <pc:chgData name="Simona Neacsu" userId="0bc71a12-c2dc-4070-9371-cdb54ff06ec7" providerId="ADAL" clId="{3BAA958D-5B72-41C1-8750-3930F165C9B7}" dt="2022-07-15T18:19:31.145" v="4835"/>
        <pc:sldMkLst>
          <pc:docMk/>
          <pc:sldMk cId="4125548416" sldId="2608"/>
        </pc:sldMkLst>
        <pc:spChg chg="mod">
          <ac:chgData name="Simona Neacsu" userId="0bc71a12-c2dc-4070-9371-cdb54ff06ec7" providerId="ADAL" clId="{3BAA958D-5B72-41C1-8750-3930F165C9B7}" dt="2022-07-13T08:34:42.825" v="765" actId="20577"/>
          <ac:spMkLst>
            <pc:docMk/>
            <pc:sldMk cId="4125548416" sldId="2608"/>
            <ac:spMk id="3" creationId="{318734E2-59A1-4EC8-A694-83E055A99644}"/>
          </ac:spMkLst>
        </pc:spChg>
        <pc:spChg chg="add mod">
          <ac:chgData name="Simona Neacsu" userId="0bc71a12-c2dc-4070-9371-cdb54ff06ec7" providerId="ADAL" clId="{3BAA958D-5B72-41C1-8750-3930F165C9B7}" dt="2022-07-15T18:19:31.145" v="4835"/>
          <ac:spMkLst>
            <pc:docMk/>
            <pc:sldMk cId="4125548416" sldId="2608"/>
            <ac:spMk id="6" creationId="{48DE7998-B64A-4C28-BA9F-D8D272266B12}"/>
          </ac:spMkLst>
        </pc:spChg>
        <pc:spChg chg="add del mod">
          <ac:chgData name="Simona Neacsu" userId="0bc71a12-c2dc-4070-9371-cdb54ff06ec7" providerId="ADAL" clId="{3BAA958D-5B72-41C1-8750-3930F165C9B7}" dt="2022-07-15T18:02:59.204" v="4572" actId="21"/>
          <ac:spMkLst>
            <pc:docMk/>
            <pc:sldMk cId="4125548416" sldId="2608"/>
            <ac:spMk id="7" creationId="{6635640A-5C11-4DF8-A462-509CB73BBFA0}"/>
          </ac:spMkLst>
        </pc:spChg>
        <pc:picChg chg="add mod">
          <ac:chgData name="Simona Neacsu" userId="0bc71a12-c2dc-4070-9371-cdb54ff06ec7" providerId="ADAL" clId="{3BAA958D-5B72-41C1-8750-3930F165C9B7}" dt="2022-07-15T18:03:54.964" v="4582" actId="1076"/>
          <ac:picMkLst>
            <pc:docMk/>
            <pc:sldMk cId="4125548416" sldId="2608"/>
            <ac:picMk id="4" creationId="{4A301C45-4D6B-4607-AA2A-C14079CC0B67}"/>
          </ac:picMkLst>
        </pc:picChg>
        <pc:picChg chg="del">
          <ac:chgData name="Simona Neacsu" userId="0bc71a12-c2dc-4070-9371-cdb54ff06ec7" providerId="ADAL" clId="{3BAA958D-5B72-41C1-8750-3930F165C9B7}" dt="2022-07-13T08:34:47.022" v="766" actId="478"/>
          <ac:picMkLst>
            <pc:docMk/>
            <pc:sldMk cId="4125548416" sldId="2608"/>
            <ac:picMk id="5" creationId="{2ACBE316-BE98-43A6-A685-2BBFA9E33A34}"/>
          </ac:picMkLst>
        </pc:picChg>
      </pc:sldChg>
      <pc:sldChg chg="modSp add mod">
        <pc:chgData name="Simona Neacsu" userId="0bc71a12-c2dc-4070-9371-cdb54ff06ec7" providerId="ADAL" clId="{3BAA958D-5B72-41C1-8750-3930F165C9B7}" dt="2022-07-15T15:01:46.150" v="3865" actId="20577"/>
        <pc:sldMkLst>
          <pc:docMk/>
          <pc:sldMk cId="1295533513" sldId="2609"/>
        </pc:sldMkLst>
        <pc:spChg chg="mod">
          <ac:chgData name="Simona Neacsu" userId="0bc71a12-c2dc-4070-9371-cdb54ff06ec7" providerId="ADAL" clId="{3BAA958D-5B72-41C1-8750-3930F165C9B7}" dt="2022-07-15T14:36:55.281" v="3598" actId="255"/>
          <ac:spMkLst>
            <pc:docMk/>
            <pc:sldMk cId="1295533513" sldId="2609"/>
            <ac:spMk id="4" creationId="{EEA11966-B8AB-4A0A-873C-9183182EDB81}"/>
          </ac:spMkLst>
        </pc:spChg>
        <pc:spChg chg="mod">
          <ac:chgData name="Simona Neacsu" userId="0bc71a12-c2dc-4070-9371-cdb54ff06ec7" providerId="ADAL" clId="{3BAA958D-5B72-41C1-8750-3930F165C9B7}" dt="2022-07-15T15:01:46.150" v="3865" actId="20577"/>
          <ac:spMkLst>
            <pc:docMk/>
            <pc:sldMk cId="1295533513" sldId="2609"/>
            <ac:spMk id="6" creationId="{AA490692-4D9D-4185-8BA3-95B81ACB2A3D}"/>
          </ac:spMkLst>
        </pc:spChg>
      </pc:sldChg>
      <pc:sldChg chg="addSp delSp modSp add del mod">
        <pc:chgData name="Simona Neacsu" userId="0bc71a12-c2dc-4070-9371-cdb54ff06ec7" providerId="ADAL" clId="{3BAA958D-5B72-41C1-8750-3930F165C9B7}" dt="2022-07-15T09:29:30.128" v="3377" actId="2696"/>
        <pc:sldMkLst>
          <pc:docMk/>
          <pc:sldMk cId="3626862666" sldId="2609"/>
        </pc:sldMkLst>
        <pc:spChg chg="mod">
          <ac:chgData name="Simona Neacsu" userId="0bc71a12-c2dc-4070-9371-cdb54ff06ec7" providerId="ADAL" clId="{3BAA958D-5B72-41C1-8750-3930F165C9B7}" dt="2022-07-13T08:56:16.101" v="996" actId="1076"/>
          <ac:spMkLst>
            <pc:docMk/>
            <pc:sldMk cId="3626862666" sldId="2609"/>
            <ac:spMk id="3" creationId="{318734E2-59A1-4EC8-A694-83E055A99644}"/>
          </ac:spMkLst>
        </pc:spChg>
        <pc:spChg chg="add mod">
          <ac:chgData name="Simona Neacsu" userId="0bc71a12-c2dc-4070-9371-cdb54ff06ec7" providerId="ADAL" clId="{3BAA958D-5B72-41C1-8750-3930F165C9B7}" dt="2022-07-13T08:56:22.377" v="997" actId="1076"/>
          <ac:spMkLst>
            <pc:docMk/>
            <pc:sldMk cId="3626862666" sldId="2609"/>
            <ac:spMk id="4" creationId="{EEA11966-B8AB-4A0A-873C-9183182EDB81}"/>
          </ac:spMkLst>
        </pc:spChg>
        <pc:spChg chg="add mod">
          <ac:chgData name="Simona Neacsu" userId="0bc71a12-c2dc-4070-9371-cdb54ff06ec7" providerId="ADAL" clId="{3BAA958D-5B72-41C1-8750-3930F165C9B7}" dt="2022-07-13T08:56:12.568" v="995" actId="1076"/>
          <ac:spMkLst>
            <pc:docMk/>
            <pc:sldMk cId="3626862666" sldId="2609"/>
            <ac:spMk id="6" creationId="{AA490692-4D9D-4185-8BA3-95B81ACB2A3D}"/>
          </ac:spMkLst>
        </pc:spChg>
        <pc:picChg chg="del">
          <ac:chgData name="Simona Neacsu" userId="0bc71a12-c2dc-4070-9371-cdb54ff06ec7" providerId="ADAL" clId="{3BAA958D-5B72-41C1-8750-3930F165C9B7}" dt="2022-07-13T08:34:16.391" v="758" actId="21"/>
          <ac:picMkLst>
            <pc:docMk/>
            <pc:sldMk cId="3626862666" sldId="2609"/>
            <ac:picMk id="5" creationId="{2ACBE316-BE98-43A6-A685-2BBFA9E33A34}"/>
          </ac:picMkLst>
        </pc:picChg>
      </pc:sldChg>
      <pc:sldChg chg="modSp add mod modNotesTx">
        <pc:chgData name="Simona Neacsu" userId="0bc71a12-c2dc-4070-9371-cdb54ff06ec7" providerId="ADAL" clId="{3BAA958D-5B72-41C1-8750-3930F165C9B7}" dt="2022-07-19T12:52:26.485" v="5018" actId="20577"/>
        <pc:sldMkLst>
          <pc:docMk/>
          <pc:sldMk cId="2796416692" sldId="2610"/>
        </pc:sldMkLst>
        <pc:spChg chg="mod">
          <ac:chgData name="Simona Neacsu" userId="0bc71a12-c2dc-4070-9371-cdb54ff06ec7" providerId="ADAL" clId="{3BAA958D-5B72-41C1-8750-3930F165C9B7}" dt="2022-07-15T15:01:10.066" v="3859" actId="255"/>
          <ac:spMkLst>
            <pc:docMk/>
            <pc:sldMk cId="2796416692" sldId="2610"/>
            <ac:spMk id="3" creationId="{318734E2-59A1-4EC8-A694-83E055A99644}"/>
          </ac:spMkLst>
        </pc:spChg>
        <pc:spChg chg="mod">
          <ac:chgData name="Simona Neacsu" userId="0bc71a12-c2dc-4070-9371-cdb54ff06ec7" providerId="ADAL" clId="{3BAA958D-5B72-41C1-8750-3930F165C9B7}" dt="2022-07-15T15:02:03.938" v="3869" actId="20577"/>
          <ac:spMkLst>
            <pc:docMk/>
            <pc:sldMk cId="2796416692" sldId="2610"/>
            <ac:spMk id="5" creationId="{37F3F1A5-16A1-4EC4-AB2D-BF04BCEFA114}"/>
          </ac:spMkLst>
        </pc:spChg>
      </pc:sldChg>
      <pc:sldChg chg="addSp delSp modSp add del mod">
        <pc:chgData name="Simona Neacsu" userId="0bc71a12-c2dc-4070-9371-cdb54ff06ec7" providerId="ADAL" clId="{3BAA958D-5B72-41C1-8750-3930F165C9B7}" dt="2022-07-15T09:29:30.128" v="3377" actId="2696"/>
        <pc:sldMkLst>
          <pc:docMk/>
          <pc:sldMk cId="4000306513" sldId="2610"/>
        </pc:sldMkLst>
        <pc:spChg chg="mod">
          <ac:chgData name="Simona Neacsu" userId="0bc71a12-c2dc-4070-9371-cdb54ff06ec7" providerId="ADAL" clId="{3BAA958D-5B72-41C1-8750-3930F165C9B7}" dt="2022-07-13T08:52:08.167" v="910" actId="20577"/>
          <ac:spMkLst>
            <pc:docMk/>
            <pc:sldMk cId="4000306513" sldId="2610"/>
            <ac:spMk id="3" creationId="{318734E2-59A1-4EC8-A694-83E055A99644}"/>
          </ac:spMkLst>
        </pc:spChg>
        <pc:spChg chg="add mod">
          <ac:chgData name="Simona Neacsu" userId="0bc71a12-c2dc-4070-9371-cdb54ff06ec7" providerId="ADAL" clId="{3BAA958D-5B72-41C1-8750-3930F165C9B7}" dt="2022-07-13T08:56:32.352" v="998"/>
          <ac:spMkLst>
            <pc:docMk/>
            <pc:sldMk cId="4000306513" sldId="2610"/>
            <ac:spMk id="5" creationId="{37F3F1A5-16A1-4EC4-AB2D-BF04BCEFA114}"/>
          </ac:spMkLst>
        </pc:spChg>
        <pc:spChg chg="add del">
          <ac:chgData name="Simona Neacsu" userId="0bc71a12-c2dc-4070-9371-cdb54ff06ec7" providerId="ADAL" clId="{3BAA958D-5B72-41C1-8750-3930F165C9B7}" dt="2022-07-15T09:28:25.048" v="3370" actId="21"/>
          <ac:spMkLst>
            <pc:docMk/>
            <pc:sldMk cId="4000306513" sldId="2610"/>
            <ac:spMk id="6" creationId="{A4DCE398-C7F6-423E-828A-7B13E327ABDF}"/>
          </ac:spMkLst>
        </pc:spChg>
        <pc:picChg chg="del">
          <ac:chgData name="Simona Neacsu" userId="0bc71a12-c2dc-4070-9371-cdb54ff06ec7" providerId="ADAL" clId="{3BAA958D-5B72-41C1-8750-3930F165C9B7}" dt="2022-07-13T08:52:11.903" v="911" actId="478"/>
          <ac:picMkLst>
            <pc:docMk/>
            <pc:sldMk cId="4000306513" sldId="2610"/>
            <ac:picMk id="4" creationId="{4A301C45-4D6B-4607-AA2A-C14079CC0B67}"/>
          </ac:picMkLst>
        </pc:picChg>
      </pc:sldChg>
      <pc:sldChg chg="addSp delSp modSp add mod modNotesTx">
        <pc:chgData name="Simona Neacsu" userId="0bc71a12-c2dc-4070-9371-cdb54ff06ec7" providerId="ADAL" clId="{3BAA958D-5B72-41C1-8750-3930F165C9B7}" dt="2022-07-19T12:56:54.368" v="5019"/>
        <pc:sldMkLst>
          <pc:docMk/>
          <pc:sldMk cId="759517084" sldId="2611"/>
        </pc:sldMkLst>
        <pc:spChg chg="del">
          <ac:chgData name="Simona Neacsu" userId="0bc71a12-c2dc-4070-9371-cdb54ff06ec7" providerId="ADAL" clId="{3BAA958D-5B72-41C1-8750-3930F165C9B7}" dt="2022-07-15T14:55:28.988" v="3706" actId="478"/>
          <ac:spMkLst>
            <pc:docMk/>
            <pc:sldMk cId="759517084" sldId="2611"/>
            <ac:spMk id="3" creationId="{318734E2-59A1-4EC8-A694-83E055A99644}"/>
          </ac:spMkLst>
        </pc:spChg>
        <pc:spChg chg="mod">
          <ac:chgData name="Simona Neacsu" userId="0bc71a12-c2dc-4070-9371-cdb54ff06ec7" providerId="ADAL" clId="{3BAA958D-5B72-41C1-8750-3930F165C9B7}" dt="2022-07-15T15:02:08.908" v="3870"/>
          <ac:spMkLst>
            <pc:docMk/>
            <pc:sldMk cId="759517084" sldId="2611"/>
            <ac:spMk id="4" creationId="{B57DDFF7-7C95-4279-912E-587203AEF66E}"/>
          </ac:spMkLst>
        </pc:spChg>
        <pc:spChg chg="add del mod">
          <ac:chgData name="Simona Neacsu" userId="0bc71a12-c2dc-4070-9371-cdb54ff06ec7" providerId="ADAL" clId="{3BAA958D-5B72-41C1-8750-3930F165C9B7}" dt="2022-07-15T15:00:20.699" v="3843"/>
          <ac:spMkLst>
            <pc:docMk/>
            <pc:sldMk cId="759517084" sldId="2611"/>
            <ac:spMk id="5" creationId="{93BF4701-8E32-48BB-8D32-4AEB3FADED8C}"/>
          </ac:spMkLst>
        </pc:spChg>
        <pc:spChg chg="add mod">
          <ac:chgData name="Simona Neacsu" userId="0bc71a12-c2dc-4070-9371-cdb54ff06ec7" providerId="ADAL" clId="{3BAA958D-5B72-41C1-8750-3930F165C9B7}" dt="2022-07-15T15:00:52.530" v="3857" actId="1076"/>
          <ac:spMkLst>
            <pc:docMk/>
            <pc:sldMk cId="759517084" sldId="2611"/>
            <ac:spMk id="7" creationId="{0CC5D67B-B83D-4A96-B2F0-C84CF928A2BB}"/>
          </ac:spMkLst>
        </pc:spChg>
      </pc:sldChg>
      <pc:sldChg chg="addSp modSp add del mod">
        <pc:chgData name="Simona Neacsu" userId="0bc71a12-c2dc-4070-9371-cdb54ff06ec7" providerId="ADAL" clId="{3BAA958D-5B72-41C1-8750-3930F165C9B7}" dt="2022-07-15T09:29:30.128" v="3377" actId="2696"/>
        <pc:sldMkLst>
          <pc:docMk/>
          <pc:sldMk cId="3906200259" sldId="2611"/>
        </pc:sldMkLst>
        <pc:spChg chg="mod">
          <ac:chgData name="Simona Neacsu" userId="0bc71a12-c2dc-4070-9371-cdb54ff06ec7" providerId="ADAL" clId="{3BAA958D-5B72-41C1-8750-3930F165C9B7}" dt="2022-07-13T08:52:42.564" v="917" actId="108"/>
          <ac:spMkLst>
            <pc:docMk/>
            <pc:sldMk cId="3906200259" sldId="2611"/>
            <ac:spMk id="3" creationId="{318734E2-59A1-4EC8-A694-83E055A99644}"/>
          </ac:spMkLst>
        </pc:spChg>
        <pc:spChg chg="add mod">
          <ac:chgData name="Simona Neacsu" userId="0bc71a12-c2dc-4070-9371-cdb54ff06ec7" providerId="ADAL" clId="{3BAA958D-5B72-41C1-8750-3930F165C9B7}" dt="2022-07-13T08:56:34.151" v="999"/>
          <ac:spMkLst>
            <pc:docMk/>
            <pc:sldMk cId="3906200259" sldId="2611"/>
            <ac:spMk id="4" creationId="{B57DDFF7-7C95-4279-912E-587203AEF66E}"/>
          </ac:spMkLst>
        </pc:spChg>
      </pc:sldChg>
      <pc:sldChg chg="add del">
        <pc:chgData name="Simona Neacsu" userId="0bc71a12-c2dc-4070-9371-cdb54ff06ec7" providerId="ADAL" clId="{3BAA958D-5B72-41C1-8750-3930F165C9B7}" dt="2022-07-15T14:55:21.301" v="3705" actId="47"/>
        <pc:sldMkLst>
          <pc:docMk/>
          <pc:sldMk cId="2801879830" sldId="2612"/>
        </pc:sldMkLst>
      </pc:sldChg>
      <pc:sldChg chg="addSp modSp add del mod">
        <pc:chgData name="Simona Neacsu" userId="0bc71a12-c2dc-4070-9371-cdb54ff06ec7" providerId="ADAL" clId="{3BAA958D-5B72-41C1-8750-3930F165C9B7}" dt="2022-07-15T09:29:30.128" v="3377" actId="2696"/>
        <pc:sldMkLst>
          <pc:docMk/>
          <pc:sldMk cId="3118985277" sldId="2612"/>
        </pc:sldMkLst>
        <pc:spChg chg="mod">
          <ac:chgData name="Simona Neacsu" userId="0bc71a12-c2dc-4070-9371-cdb54ff06ec7" providerId="ADAL" clId="{3BAA958D-5B72-41C1-8750-3930F165C9B7}" dt="2022-07-13T08:53:13.233" v="946" actId="108"/>
          <ac:spMkLst>
            <pc:docMk/>
            <pc:sldMk cId="3118985277" sldId="2612"/>
            <ac:spMk id="3" creationId="{318734E2-59A1-4EC8-A694-83E055A99644}"/>
          </ac:spMkLst>
        </pc:spChg>
        <pc:spChg chg="add mod">
          <ac:chgData name="Simona Neacsu" userId="0bc71a12-c2dc-4070-9371-cdb54ff06ec7" providerId="ADAL" clId="{3BAA958D-5B72-41C1-8750-3930F165C9B7}" dt="2022-07-13T08:56:36.161" v="1000"/>
          <ac:spMkLst>
            <pc:docMk/>
            <pc:sldMk cId="3118985277" sldId="2612"/>
            <ac:spMk id="4" creationId="{7F8473DE-76B8-41E4-9102-A0C469E88DF8}"/>
          </ac:spMkLst>
        </pc:spChg>
      </pc:sldChg>
      <pc:sldChg chg="addSp modSp add mod modNotesTx">
        <pc:chgData name="Simona Neacsu" userId="0bc71a12-c2dc-4070-9371-cdb54ff06ec7" providerId="ADAL" clId="{3BAA958D-5B72-41C1-8750-3930F165C9B7}" dt="2022-07-20T11:36:05.448" v="5165" actId="20577"/>
        <pc:sldMkLst>
          <pc:docMk/>
          <pc:sldMk cId="1533255032" sldId="2613"/>
        </pc:sldMkLst>
        <pc:spChg chg="add mod">
          <ac:chgData name="Simona Neacsu" userId="0bc71a12-c2dc-4070-9371-cdb54ff06ec7" providerId="ADAL" clId="{3BAA958D-5B72-41C1-8750-3930F165C9B7}" dt="2022-07-14T09:17:28.808" v="1907" actId="21"/>
          <ac:spMkLst>
            <pc:docMk/>
            <pc:sldMk cId="1533255032" sldId="2613"/>
            <ac:spMk id="3" creationId="{6981295D-8ED2-4999-B143-0498B0F9E435}"/>
          </ac:spMkLst>
        </pc:spChg>
      </pc:sldChg>
      <pc:sldChg chg="addSp modSp add mod modNotesTx">
        <pc:chgData name="Simona Neacsu" userId="0bc71a12-c2dc-4070-9371-cdb54ff06ec7" providerId="ADAL" clId="{3BAA958D-5B72-41C1-8750-3930F165C9B7}" dt="2022-07-20T11:42:25.374" v="5211"/>
        <pc:sldMkLst>
          <pc:docMk/>
          <pc:sldMk cId="852834141" sldId="2614"/>
        </pc:sldMkLst>
        <pc:spChg chg="mod">
          <ac:chgData name="Simona Neacsu" userId="0bc71a12-c2dc-4070-9371-cdb54ff06ec7" providerId="ADAL" clId="{3BAA958D-5B72-41C1-8750-3930F165C9B7}" dt="2022-07-14T09:53:47.317" v="3318"/>
          <ac:spMkLst>
            <pc:docMk/>
            <pc:sldMk cId="852834141" sldId="2614"/>
            <ac:spMk id="2" creationId="{1ACC503B-BA55-48C2-A506-537FB88B5499}"/>
          </ac:spMkLst>
        </pc:spChg>
        <pc:spChg chg="add mod">
          <ac:chgData name="Simona Neacsu" userId="0bc71a12-c2dc-4070-9371-cdb54ff06ec7" providerId="ADAL" clId="{3BAA958D-5B72-41C1-8750-3930F165C9B7}" dt="2022-07-15T15:16:05.937" v="4462" actId="255"/>
          <ac:spMkLst>
            <pc:docMk/>
            <pc:sldMk cId="852834141" sldId="2614"/>
            <ac:spMk id="4" creationId="{B24271CF-6960-4880-B279-C608012D4DA3}"/>
          </ac:spMkLst>
        </pc:spChg>
      </pc:sldChg>
      <pc:sldChg chg="addSp modSp add mod">
        <pc:chgData name="Simona Neacsu" userId="0bc71a12-c2dc-4070-9371-cdb54ff06ec7" providerId="ADAL" clId="{3BAA958D-5B72-41C1-8750-3930F165C9B7}" dt="2022-07-15T14:44:17.622" v="3620" actId="6549"/>
        <pc:sldMkLst>
          <pc:docMk/>
          <pc:sldMk cId="2449411725" sldId="2615"/>
        </pc:sldMkLst>
        <pc:spChg chg="mod">
          <ac:chgData name="Simona Neacsu" userId="0bc71a12-c2dc-4070-9371-cdb54ff06ec7" providerId="ADAL" clId="{3BAA958D-5B72-41C1-8750-3930F165C9B7}" dt="2022-07-14T09:54:04.649" v="3323" actId="1076"/>
          <ac:spMkLst>
            <pc:docMk/>
            <pc:sldMk cId="2449411725" sldId="2615"/>
            <ac:spMk id="2" creationId="{1ACC503B-BA55-48C2-A506-537FB88B5499}"/>
          </ac:spMkLst>
        </pc:spChg>
        <pc:spChg chg="add mod">
          <ac:chgData name="Simona Neacsu" userId="0bc71a12-c2dc-4070-9371-cdb54ff06ec7" providerId="ADAL" clId="{3BAA958D-5B72-41C1-8750-3930F165C9B7}" dt="2022-07-15T14:44:17.622" v="3620" actId="6549"/>
          <ac:spMkLst>
            <pc:docMk/>
            <pc:sldMk cId="2449411725" sldId="2615"/>
            <ac:spMk id="4" creationId="{BAEF71A2-8145-41D0-B970-4B3014751360}"/>
          </ac:spMkLst>
        </pc:spChg>
      </pc:sldChg>
      <pc:sldChg chg="addSp modSp add mod modNotesTx">
        <pc:chgData name="Simona Neacsu" userId="0bc71a12-c2dc-4070-9371-cdb54ff06ec7" providerId="ADAL" clId="{3BAA958D-5B72-41C1-8750-3930F165C9B7}" dt="2022-07-22T12:07:12.047" v="5694" actId="20577"/>
        <pc:sldMkLst>
          <pc:docMk/>
          <pc:sldMk cId="3467948320" sldId="2616"/>
        </pc:sldMkLst>
        <pc:spChg chg="mod">
          <ac:chgData name="Simona Neacsu" userId="0bc71a12-c2dc-4070-9371-cdb54ff06ec7" providerId="ADAL" clId="{3BAA958D-5B72-41C1-8750-3930F165C9B7}" dt="2022-07-20T11:49:52.972" v="5331" actId="20577"/>
          <ac:spMkLst>
            <pc:docMk/>
            <pc:sldMk cId="3467948320" sldId="2616"/>
            <ac:spMk id="2" creationId="{68589095-DAA0-4FAE-9565-8EFFD9D8D67C}"/>
          </ac:spMkLst>
        </pc:spChg>
        <pc:spChg chg="add mod">
          <ac:chgData name="Simona Neacsu" userId="0bc71a12-c2dc-4070-9371-cdb54ff06ec7" providerId="ADAL" clId="{3BAA958D-5B72-41C1-8750-3930F165C9B7}" dt="2022-07-22T12:07:12.047" v="5694" actId="20577"/>
          <ac:spMkLst>
            <pc:docMk/>
            <pc:sldMk cId="3467948320" sldId="2616"/>
            <ac:spMk id="4" creationId="{E778741C-5049-489D-ABC7-DC012C8FFF36}"/>
          </ac:spMkLst>
        </pc:spChg>
      </pc:sldChg>
      <pc:sldChg chg="addSp modSp add mod modNotesTx">
        <pc:chgData name="Simona Neacsu" userId="0bc71a12-c2dc-4070-9371-cdb54ff06ec7" providerId="ADAL" clId="{3BAA958D-5B72-41C1-8750-3930F165C9B7}" dt="2022-07-22T06:28:41.826" v="5652" actId="20577"/>
        <pc:sldMkLst>
          <pc:docMk/>
          <pc:sldMk cId="3246521340" sldId="2617"/>
        </pc:sldMkLst>
        <pc:spChg chg="mod">
          <ac:chgData name="Simona Neacsu" userId="0bc71a12-c2dc-4070-9371-cdb54ff06ec7" providerId="ADAL" clId="{3BAA958D-5B72-41C1-8750-3930F165C9B7}" dt="2022-07-15T18:19:51.467" v="4840"/>
          <ac:spMkLst>
            <pc:docMk/>
            <pc:sldMk cId="3246521340" sldId="2617"/>
            <ac:spMk id="2" creationId="{68589095-DAA0-4FAE-9565-8EFFD9D8D67C}"/>
          </ac:spMkLst>
        </pc:spChg>
        <pc:spChg chg="add mod">
          <ac:chgData name="Simona Neacsu" userId="0bc71a12-c2dc-4070-9371-cdb54ff06ec7" providerId="ADAL" clId="{3BAA958D-5B72-41C1-8750-3930F165C9B7}" dt="2022-07-22T06:24:54.568" v="5547" actId="1076"/>
          <ac:spMkLst>
            <pc:docMk/>
            <pc:sldMk cId="3246521340" sldId="2617"/>
            <ac:spMk id="4" creationId="{F08E4FC8-882A-43AD-8C54-13BE34F55971}"/>
          </ac:spMkLst>
        </pc:spChg>
      </pc:sldChg>
      <pc:sldChg chg="addSp modSp add del mod">
        <pc:chgData name="Simona Neacsu" userId="0bc71a12-c2dc-4070-9371-cdb54ff06ec7" providerId="ADAL" clId="{3BAA958D-5B72-41C1-8750-3930F165C9B7}" dt="2022-07-15T09:29:30.128" v="3377" actId="2696"/>
        <pc:sldMkLst>
          <pc:docMk/>
          <pc:sldMk cId="2411856098" sldId="2618"/>
        </pc:sldMkLst>
        <pc:spChg chg="add mod">
          <ac:chgData name="Simona Neacsu" userId="0bc71a12-c2dc-4070-9371-cdb54ff06ec7" providerId="ADAL" clId="{3BAA958D-5B72-41C1-8750-3930F165C9B7}" dt="2022-07-15T09:28:31.580" v="3373" actId="1076"/>
          <ac:spMkLst>
            <pc:docMk/>
            <pc:sldMk cId="2411856098" sldId="2618"/>
            <ac:spMk id="3" creationId="{19AB8510-7B37-4A91-AF67-5CB22A5E3A25}"/>
          </ac:spMkLst>
        </pc:spChg>
      </pc:sldChg>
      <pc:sldChg chg="addSp delSp modSp add mod modNotesTx">
        <pc:chgData name="Simona Neacsu" userId="0bc71a12-c2dc-4070-9371-cdb54ff06ec7" providerId="ADAL" clId="{3BAA958D-5B72-41C1-8750-3930F165C9B7}" dt="2022-07-15T15:01:56.926" v="3866"/>
        <pc:sldMkLst>
          <pc:docMk/>
          <pc:sldMk cId="3937976452" sldId="2618"/>
        </pc:sldMkLst>
        <pc:spChg chg="mod">
          <ac:chgData name="Simona Neacsu" userId="0bc71a12-c2dc-4070-9371-cdb54ff06ec7" providerId="ADAL" clId="{3BAA958D-5B72-41C1-8750-3930F165C9B7}" dt="2022-07-15T15:01:56.926" v="3866"/>
          <ac:spMkLst>
            <pc:docMk/>
            <pc:sldMk cId="3937976452" sldId="2618"/>
            <ac:spMk id="2" creationId="{68589095-DAA0-4FAE-9565-8EFFD9D8D67C}"/>
          </ac:spMkLst>
        </pc:spChg>
        <pc:spChg chg="mod">
          <ac:chgData name="Simona Neacsu" userId="0bc71a12-c2dc-4070-9371-cdb54ff06ec7" providerId="ADAL" clId="{3BAA958D-5B72-41C1-8750-3930F165C9B7}" dt="2022-07-15T14:33:24.845" v="3595" actId="6549"/>
          <ac:spMkLst>
            <pc:docMk/>
            <pc:sldMk cId="3937976452" sldId="2618"/>
            <ac:spMk id="3" creationId="{19AB8510-7B37-4A91-AF67-5CB22A5E3A25}"/>
          </ac:spMkLst>
        </pc:spChg>
        <pc:spChg chg="add del mod">
          <ac:chgData name="Simona Neacsu" userId="0bc71a12-c2dc-4070-9371-cdb54ff06ec7" providerId="ADAL" clId="{3BAA958D-5B72-41C1-8750-3930F165C9B7}" dt="2022-07-15T09:30:53.964" v="3435"/>
          <ac:spMkLst>
            <pc:docMk/>
            <pc:sldMk cId="3937976452" sldId="2618"/>
            <ac:spMk id="4" creationId="{8EFE070E-43BA-4F16-AD91-68E5756834B5}"/>
          </ac:spMkLst>
        </pc:spChg>
        <pc:spChg chg="add del mod">
          <ac:chgData name="Simona Neacsu" userId="0bc71a12-c2dc-4070-9371-cdb54ff06ec7" providerId="ADAL" clId="{3BAA958D-5B72-41C1-8750-3930F165C9B7}" dt="2022-07-15T14:45:00.301" v="3634"/>
          <ac:spMkLst>
            <pc:docMk/>
            <pc:sldMk cId="3937976452" sldId="2618"/>
            <ac:spMk id="6" creationId="{0D0F35B5-0E8B-4D9C-8D3E-D6485FADE1C0}"/>
          </ac:spMkLst>
        </pc:spChg>
        <pc:spChg chg="add del mod">
          <ac:chgData name="Simona Neacsu" userId="0bc71a12-c2dc-4070-9371-cdb54ff06ec7" providerId="ADAL" clId="{3BAA958D-5B72-41C1-8750-3930F165C9B7}" dt="2022-07-15T14:53:50.107" v="3688"/>
          <ac:spMkLst>
            <pc:docMk/>
            <pc:sldMk cId="3937976452" sldId="2618"/>
            <ac:spMk id="7" creationId="{EA0A6603-CDD3-482D-ABB0-A6FE751DCCE6}"/>
          </ac:spMkLst>
        </pc:spChg>
        <pc:picChg chg="add mod">
          <ac:chgData name="Simona Neacsu" userId="0bc71a12-c2dc-4070-9371-cdb54ff06ec7" providerId="ADAL" clId="{3BAA958D-5B72-41C1-8750-3930F165C9B7}" dt="2022-07-15T14:35:53.317" v="3597" actId="1076"/>
          <ac:picMkLst>
            <pc:docMk/>
            <pc:sldMk cId="3937976452" sldId="2618"/>
            <ac:picMk id="5" creationId="{ECF463AD-42B1-4BAC-BBC6-1D17F5EFA1BE}"/>
          </ac:picMkLst>
        </pc:picChg>
      </pc:sldChg>
      <pc:sldChg chg="addSp delSp modSp add del mod">
        <pc:chgData name="Simona Neacsu" userId="0bc71a12-c2dc-4070-9371-cdb54ff06ec7" providerId="ADAL" clId="{3BAA958D-5B72-41C1-8750-3930F165C9B7}" dt="2022-07-15T14:46:35.305" v="3682" actId="47"/>
        <pc:sldMkLst>
          <pc:docMk/>
          <pc:sldMk cId="729433253" sldId="2619"/>
        </pc:sldMkLst>
        <pc:spChg chg="add del mod">
          <ac:chgData name="Simona Neacsu" userId="0bc71a12-c2dc-4070-9371-cdb54ff06ec7" providerId="ADAL" clId="{3BAA958D-5B72-41C1-8750-3930F165C9B7}" dt="2022-07-15T14:46:33.524" v="3681" actId="478"/>
          <ac:spMkLst>
            <pc:docMk/>
            <pc:sldMk cId="729433253" sldId="2619"/>
            <ac:spMk id="3" creationId="{8D3AACB8-2F6D-4A46-8C32-AEEBA7354E20}"/>
          </ac:spMkLst>
        </pc:spChg>
      </pc:sldChg>
      <pc:sldChg chg="addSp add del mod">
        <pc:chgData name="Simona Neacsu" userId="0bc71a12-c2dc-4070-9371-cdb54ff06ec7" providerId="ADAL" clId="{3BAA958D-5B72-41C1-8750-3930F165C9B7}" dt="2022-07-15T18:26:07.549" v="4911" actId="2696"/>
        <pc:sldMkLst>
          <pc:docMk/>
          <pc:sldMk cId="2528097244" sldId="2619"/>
        </pc:sldMkLst>
        <pc:picChg chg="add">
          <ac:chgData name="Simona Neacsu" userId="0bc71a12-c2dc-4070-9371-cdb54ff06ec7" providerId="ADAL" clId="{3BAA958D-5B72-41C1-8750-3930F165C9B7}" dt="2022-07-15T18:20:41.350" v="4841" actId="22"/>
          <ac:picMkLst>
            <pc:docMk/>
            <pc:sldMk cId="2528097244" sldId="2619"/>
            <ac:picMk id="4" creationId="{85C4CFF1-FB28-47C9-8564-C1486177ABF9}"/>
          </ac:picMkLst>
        </pc:picChg>
      </pc:sldChg>
      <pc:sldChg chg="add">
        <pc:chgData name="Simona Neacsu" userId="0bc71a12-c2dc-4070-9371-cdb54ff06ec7" providerId="ADAL" clId="{3BAA958D-5B72-41C1-8750-3930F165C9B7}" dt="2022-07-15T18:26:08.837" v="4912"/>
        <pc:sldMkLst>
          <pc:docMk/>
          <pc:sldMk cId="3081653879" sldId="2619"/>
        </pc:sldMkLst>
      </pc:sldChg>
      <pc:sldChg chg="add del">
        <pc:chgData name="Simona Neacsu" userId="0bc71a12-c2dc-4070-9371-cdb54ff06ec7" providerId="ADAL" clId="{3BAA958D-5B72-41C1-8750-3930F165C9B7}" dt="2022-07-15T14:42:28.307" v="3606" actId="47"/>
        <pc:sldMkLst>
          <pc:docMk/>
          <pc:sldMk cId="657463778" sldId="2620"/>
        </pc:sldMkLst>
      </pc:sldChg>
      <pc:sldChg chg="addSp delSp modSp add mod">
        <pc:chgData name="Simona Neacsu" userId="0bc71a12-c2dc-4070-9371-cdb54ff06ec7" providerId="ADAL" clId="{3BAA958D-5B72-41C1-8750-3930F165C9B7}" dt="2022-07-15T18:25:21.693" v="4909" actId="1076"/>
        <pc:sldMkLst>
          <pc:docMk/>
          <pc:sldMk cId="1958244799" sldId="2620"/>
        </pc:sldMkLst>
        <pc:spChg chg="add mod">
          <ac:chgData name="Simona Neacsu" userId="0bc71a12-c2dc-4070-9371-cdb54ff06ec7" providerId="ADAL" clId="{3BAA958D-5B72-41C1-8750-3930F165C9B7}" dt="2022-07-15T18:25:14.859" v="4908" actId="20577"/>
          <ac:spMkLst>
            <pc:docMk/>
            <pc:sldMk cId="1958244799" sldId="2620"/>
            <ac:spMk id="4" creationId="{4F498EDA-B058-4598-A419-12F5151D24DA}"/>
          </ac:spMkLst>
        </pc:spChg>
        <pc:spChg chg="add del mod">
          <ac:chgData name="Simona Neacsu" userId="0bc71a12-c2dc-4070-9371-cdb54ff06ec7" providerId="ADAL" clId="{3BAA958D-5B72-41C1-8750-3930F165C9B7}" dt="2022-07-15T18:22:07.450" v="4855"/>
          <ac:spMkLst>
            <pc:docMk/>
            <pc:sldMk cId="1958244799" sldId="2620"/>
            <ac:spMk id="5" creationId="{349C360B-F40C-4FE4-9C51-D53E10E9000B}"/>
          </ac:spMkLst>
        </pc:spChg>
        <pc:spChg chg="add mod">
          <ac:chgData name="Simona Neacsu" userId="0bc71a12-c2dc-4070-9371-cdb54ff06ec7" providerId="ADAL" clId="{3BAA958D-5B72-41C1-8750-3930F165C9B7}" dt="2022-07-15T18:25:21.693" v="4909" actId="1076"/>
          <ac:spMkLst>
            <pc:docMk/>
            <pc:sldMk cId="1958244799" sldId="2620"/>
            <ac:spMk id="6" creationId="{3EF6D3C2-23F0-42BF-B207-696181D4D556}"/>
          </ac:spMkLst>
        </pc:spChg>
      </pc:sldChg>
      <pc:sldChg chg="addSp add mod">
        <pc:chgData name="Simona Neacsu" userId="0bc71a12-c2dc-4070-9371-cdb54ff06ec7" providerId="ADAL" clId="{3BAA958D-5B72-41C1-8750-3930F165C9B7}" dt="2022-07-15T18:26:02.940" v="4910" actId="22"/>
        <pc:sldMkLst>
          <pc:docMk/>
          <pc:sldMk cId="1669340346" sldId="2621"/>
        </pc:sldMkLst>
        <pc:picChg chg="add">
          <ac:chgData name="Simona Neacsu" userId="0bc71a12-c2dc-4070-9371-cdb54ff06ec7" providerId="ADAL" clId="{3BAA958D-5B72-41C1-8750-3930F165C9B7}" dt="2022-07-15T18:26:02.940" v="4910" actId="22"/>
          <ac:picMkLst>
            <pc:docMk/>
            <pc:sldMk cId="1669340346" sldId="2621"/>
            <ac:picMk id="4" creationId="{BA111139-8A29-4107-8E6C-6A7964FBE6BE}"/>
          </ac:picMkLst>
        </pc:picChg>
      </pc:sldChg>
      <pc:sldChg chg="addSp modSp add mod modNotesTx">
        <pc:chgData name="Simona Neacsu" userId="0bc71a12-c2dc-4070-9371-cdb54ff06ec7" providerId="ADAL" clId="{3BAA958D-5B72-41C1-8750-3930F165C9B7}" dt="2022-07-15T15:16:40.418" v="4466"/>
        <pc:sldMkLst>
          <pc:docMk/>
          <pc:sldMk cId="3054581035" sldId="2622"/>
        </pc:sldMkLst>
        <pc:spChg chg="add mod">
          <ac:chgData name="Simona Neacsu" userId="0bc71a12-c2dc-4070-9371-cdb54ff06ec7" providerId="ADAL" clId="{3BAA958D-5B72-41C1-8750-3930F165C9B7}" dt="2022-07-15T15:15:39.167" v="4457" actId="14100"/>
          <ac:spMkLst>
            <pc:docMk/>
            <pc:sldMk cId="3054581035" sldId="2622"/>
            <ac:spMk id="4" creationId="{B5ED8219-17B4-4AEF-8FB6-D34E8DC3597D}"/>
          </ac:spMkLst>
        </pc:spChg>
      </pc:sldChg>
      <pc:sldChg chg="addSp modSp add mod">
        <pc:chgData name="Simona Neacsu" userId="0bc71a12-c2dc-4070-9371-cdb54ff06ec7" providerId="ADAL" clId="{3BAA958D-5B72-41C1-8750-3930F165C9B7}" dt="2022-07-15T18:19:18.681" v="4832"/>
        <pc:sldMkLst>
          <pc:docMk/>
          <pc:sldMk cId="332260428" sldId="2623"/>
        </pc:sldMkLst>
        <pc:spChg chg="mod">
          <ac:chgData name="Simona Neacsu" userId="0bc71a12-c2dc-4070-9371-cdb54ff06ec7" providerId="ADAL" clId="{3BAA958D-5B72-41C1-8750-3930F165C9B7}" dt="2022-07-15T18:19:18.681" v="4832"/>
          <ac:spMkLst>
            <pc:docMk/>
            <pc:sldMk cId="332260428" sldId="2623"/>
            <ac:spMk id="2" creationId="{68589095-DAA0-4FAE-9565-8EFFD9D8D67C}"/>
          </ac:spMkLst>
        </pc:spChg>
        <pc:spChg chg="add mod">
          <ac:chgData name="Simona Neacsu" userId="0bc71a12-c2dc-4070-9371-cdb54ff06ec7" providerId="ADAL" clId="{3BAA958D-5B72-41C1-8750-3930F165C9B7}" dt="2022-07-15T18:09:00.854" v="4616"/>
          <ac:spMkLst>
            <pc:docMk/>
            <pc:sldMk cId="332260428" sldId="2623"/>
            <ac:spMk id="3" creationId="{FC9200E8-FC60-4855-948E-CF6BF6B471BE}"/>
          </ac:spMkLst>
        </pc:spChg>
        <pc:spChg chg="add mod">
          <ac:chgData name="Simona Neacsu" userId="0bc71a12-c2dc-4070-9371-cdb54ff06ec7" providerId="ADAL" clId="{3BAA958D-5B72-41C1-8750-3930F165C9B7}" dt="2022-07-15T18:10:29.380" v="4629" actId="20577"/>
          <ac:spMkLst>
            <pc:docMk/>
            <pc:sldMk cId="332260428" sldId="2623"/>
            <ac:spMk id="5" creationId="{D615132E-8B3F-42B6-BBE9-32D66368B2CD}"/>
          </ac:spMkLst>
        </pc:spChg>
      </pc:sldChg>
      <pc:sldChg chg="addSp modSp add mod">
        <pc:chgData name="Simona Neacsu" userId="0bc71a12-c2dc-4070-9371-cdb54ff06ec7" providerId="ADAL" clId="{3BAA958D-5B72-41C1-8750-3930F165C9B7}" dt="2022-07-20T11:45:17.788" v="5217" actId="1076"/>
        <pc:sldMkLst>
          <pc:docMk/>
          <pc:sldMk cId="2771745928" sldId="2624"/>
        </pc:sldMkLst>
        <pc:spChg chg="mod">
          <ac:chgData name="Simona Neacsu" userId="0bc71a12-c2dc-4070-9371-cdb54ff06ec7" providerId="ADAL" clId="{3BAA958D-5B72-41C1-8750-3930F165C9B7}" dt="2022-07-15T18:19:27.334" v="4834"/>
          <ac:spMkLst>
            <pc:docMk/>
            <pc:sldMk cId="2771745928" sldId="2624"/>
            <ac:spMk id="2" creationId="{68589095-DAA0-4FAE-9565-8EFFD9D8D67C}"/>
          </ac:spMkLst>
        </pc:spChg>
        <pc:spChg chg="add mod">
          <ac:chgData name="Simona Neacsu" userId="0bc71a12-c2dc-4070-9371-cdb54ff06ec7" providerId="ADAL" clId="{3BAA958D-5B72-41C1-8750-3930F165C9B7}" dt="2022-07-15T18:06:40.329" v="4608" actId="1076"/>
          <ac:spMkLst>
            <pc:docMk/>
            <pc:sldMk cId="2771745928" sldId="2624"/>
            <ac:spMk id="3" creationId="{261373E9-64F5-40C3-934B-6EFC0CA8B710}"/>
          </ac:spMkLst>
        </pc:spChg>
        <pc:spChg chg="add mod">
          <ac:chgData name="Simona Neacsu" userId="0bc71a12-c2dc-4070-9371-cdb54ff06ec7" providerId="ADAL" clId="{3BAA958D-5B72-41C1-8750-3930F165C9B7}" dt="2022-07-20T11:45:17.788" v="5217" actId="1076"/>
          <ac:spMkLst>
            <pc:docMk/>
            <pc:sldMk cId="2771745928" sldId="2624"/>
            <ac:spMk id="5" creationId="{9324DE94-A88E-40A0-B642-90ABEFBA1551}"/>
          </ac:spMkLst>
        </pc:spChg>
      </pc:sldChg>
      <pc:sldChg chg="addSp delSp modSp add mod">
        <pc:chgData name="Simona Neacsu" userId="0bc71a12-c2dc-4070-9371-cdb54ff06ec7" providerId="ADAL" clId="{3BAA958D-5B72-41C1-8750-3930F165C9B7}" dt="2022-07-15T18:19:34.723" v="4836"/>
        <pc:sldMkLst>
          <pc:docMk/>
          <pc:sldMk cId="1297852078" sldId="2625"/>
        </pc:sldMkLst>
        <pc:spChg chg="mod">
          <ac:chgData name="Simona Neacsu" userId="0bc71a12-c2dc-4070-9371-cdb54ff06ec7" providerId="ADAL" clId="{3BAA958D-5B72-41C1-8750-3930F165C9B7}" dt="2022-07-15T18:19:34.723" v="4836"/>
          <ac:spMkLst>
            <pc:docMk/>
            <pc:sldMk cId="1297852078" sldId="2625"/>
            <ac:spMk id="2" creationId="{68589095-DAA0-4FAE-9565-8EFFD9D8D67C}"/>
          </ac:spMkLst>
        </pc:spChg>
        <pc:spChg chg="add mod">
          <ac:chgData name="Simona Neacsu" userId="0bc71a12-c2dc-4070-9371-cdb54ff06ec7" providerId="ADAL" clId="{3BAA958D-5B72-41C1-8750-3930F165C9B7}" dt="2022-07-15T18:04:37.350" v="4588" actId="20577"/>
          <ac:spMkLst>
            <pc:docMk/>
            <pc:sldMk cId="1297852078" sldId="2625"/>
            <ac:spMk id="3" creationId="{3BDB797C-E507-42CB-B0FF-A4C8CAA82EA5}"/>
          </ac:spMkLst>
        </pc:spChg>
        <pc:spChg chg="add del mod">
          <ac:chgData name="Simona Neacsu" userId="0bc71a12-c2dc-4070-9371-cdb54ff06ec7" providerId="ADAL" clId="{3BAA958D-5B72-41C1-8750-3930F165C9B7}" dt="2022-07-15T18:03:15.578" v="4576"/>
          <ac:spMkLst>
            <pc:docMk/>
            <pc:sldMk cId="1297852078" sldId="2625"/>
            <ac:spMk id="4" creationId="{DAD944DE-3DD5-4783-BE8E-45DA5A0B3CE1}"/>
          </ac:spMkLst>
        </pc:spChg>
        <pc:spChg chg="add mod">
          <ac:chgData name="Simona Neacsu" userId="0bc71a12-c2dc-4070-9371-cdb54ff06ec7" providerId="ADAL" clId="{3BAA958D-5B72-41C1-8750-3930F165C9B7}" dt="2022-07-15T18:03:42.507" v="4580" actId="14100"/>
          <ac:spMkLst>
            <pc:docMk/>
            <pc:sldMk cId="1297852078" sldId="2625"/>
            <ac:spMk id="5" creationId="{1D0FA453-6D1A-4184-A4D9-41354FF9DBEE}"/>
          </ac:spMkLst>
        </pc:spChg>
      </pc:sldChg>
      <pc:sldChg chg="addSp modSp add del mod">
        <pc:chgData name="Simona Neacsu" userId="0bc71a12-c2dc-4070-9371-cdb54ff06ec7" providerId="ADAL" clId="{3BAA958D-5B72-41C1-8750-3930F165C9B7}" dt="2022-07-15T18:13:12.849" v="4649" actId="2696"/>
        <pc:sldMkLst>
          <pc:docMk/>
          <pc:sldMk cId="3625836862" sldId="2626"/>
        </pc:sldMkLst>
        <pc:spChg chg="add mod">
          <ac:chgData name="Simona Neacsu" userId="0bc71a12-c2dc-4070-9371-cdb54ff06ec7" providerId="ADAL" clId="{3BAA958D-5B72-41C1-8750-3930F165C9B7}" dt="2022-07-15T18:12:54.453" v="4648" actId="207"/>
          <ac:spMkLst>
            <pc:docMk/>
            <pc:sldMk cId="3625836862" sldId="2626"/>
            <ac:spMk id="4" creationId="{D17D936D-A9FB-4B23-9B0B-FBF708BAB927}"/>
          </ac:spMkLst>
        </pc:spChg>
        <pc:spChg chg="add mod">
          <ac:chgData name="Simona Neacsu" userId="0bc71a12-c2dc-4070-9371-cdb54ff06ec7" providerId="ADAL" clId="{3BAA958D-5B72-41C1-8750-3930F165C9B7}" dt="2022-07-15T18:12:12.085" v="4638" actId="20577"/>
          <ac:spMkLst>
            <pc:docMk/>
            <pc:sldMk cId="3625836862" sldId="2626"/>
            <ac:spMk id="5" creationId="{384F013A-1EC9-436C-B352-C65E7F5A0893}"/>
          </ac:spMkLst>
        </pc:spChg>
      </pc:sldChg>
      <pc:sldChg chg="modSp add mod">
        <pc:chgData name="Simona Neacsu" userId="0bc71a12-c2dc-4070-9371-cdb54ff06ec7" providerId="ADAL" clId="{3BAA958D-5B72-41C1-8750-3930F165C9B7}" dt="2022-07-15T18:19:11.097" v="4830"/>
        <pc:sldMkLst>
          <pc:docMk/>
          <pc:sldMk cId="4259067892" sldId="2626"/>
        </pc:sldMkLst>
        <pc:spChg chg="mod">
          <ac:chgData name="Simona Neacsu" userId="0bc71a12-c2dc-4070-9371-cdb54ff06ec7" providerId="ADAL" clId="{3BAA958D-5B72-41C1-8750-3930F165C9B7}" dt="2022-07-15T18:19:11.097" v="4830"/>
          <ac:spMkLst>
            <pc:docMk/>
            <pc:sldMk cId="4259067892" sldId="2626"/>
            <ac:spMk id="2" creationId="{68589095-DAA0-4FAE-9565-8EFFD9D8D67C}"/>
          </ac:spMkLst>
        </pc:spChg>
      </pc:sldChg>
      <pc:sldChg chg="addSp modSp add mod">
        <pc:chgData name="Simona Neacsu" userId="0bc71a12-c2dc-4070-9371-cdb54ff06ec7" providerId="ADAL" clId="{3BAA958D-5B72-41C1-8750-3930F165C9B7}" dt="2022-07-15T18:19:39.443" v="4837"/>
        <pc:sldMkLst>
          <pc:docMk/>
          <pc:sldMk cId="3929370250" sldId="2627"/>
        </pc:sldMkLst>
        <pc:spChg chg="mod">
          <ac:chgData name="Simona Neacsu" userId="0bc71a12-c2dc-4070-9371-cdb54ff06ec7" providerId="ADAL" clId="{3BAA958D-5B72-41C1-8750-3930F165C9B7}" dt="2022-07-15T18:19:39.443" v="4837"/>
          <ac:spMkLst>
            <pc:docMk/>
            <pc:sldMk cId="3929370250" sldId="2627"/>
            <ac:spMk id="2" creationId="{68589095-DAA0-4FAE-9565-8EFFD9D8D67C}"/>
          </ac:spMkLst>
        </pc:spChg>
        <pc:spChg chg="add mod">
          <ac:chgData name="Simona Neacsu" userId="0bc71a12-c2dc-4070-9371-cdb54ff06ec7" providerId="ADAL" clId="{3BAA958D-5B72-41C1-8750-3930F165C9B7}" dt="2022-07-15T18:14:55.844" v="4663" actId="207"/>
          <ac:spMkLst>
            <pc:docMk/>
            <pc:sldMk cId="3929370250" sldId="2627"/>
            <ac:spMk id="4" creationId="{D52A24F4-39DC-4EE2-9214-2F36BBDAEF71}"/>
          </ac:spMkLst>
        </pc:spChg>
        <pc:spChg chg="add mod">
          <ac:chgData name="Simona Neacsu" userId="0bc71a12-c2dc-4070-9371-cdb54ff06ec7" providerId="ADAL" clId="{3BAA958D-5B72-41C1-8750-3930F165C9B7}" dt="2022-07-15T18:15:48.589" v="4676" actId="1076"/>
          <ac:spMkLst>
            <pc:docMk/>
            <pc:sldMk cId="3929370250" sldId="2627"/>
            <ac:spMk id="6" creationId="{E22EAE94-50DC-4250-BC85-51298AD17602}"/>
          </ac:spMkLst>
        </pc:spChg>
      </pc:sldChg>
      <pc:sldChg chg="addSp modSp add mod modNotesTx">
        <pc:chgData name="Simona Neacsu" userId="0bc71a12-c2dc-4070-9371-cdb54ff06ec7" providerId="ADAL" clId="{3BAA958D-5B72-41C1-8750-3930F165C9B7}" dt="2022-07-15T18:19:43.626" v="4838"/>
        <pc:sldMkLst>
          <pc:docMk/>
          <pc:sldMk cId="2076006153" sldId="2628"/>
        </pc:sldMkLst>
        <pc:spChg chg="mod">
          <ac:chgData name="Simona Neacsu" userId="0bc71a12-c2dc-4070-9371-cdb54ff06ec7" providerId="ADAL" clId="{3BAA958D-5B72-41C1-8750-3930F165C9B7}" dt="2022-07-15T18:19:43.626" v="4838"/>
          <ac:spMkLst>
            <pc:docMk/>
            <pc:sldMk cId="2076006153" sldId="2628"/>
            <ac:spMk id="2" creationId="{68589095-DAA0-4FAE-9565-8EFFD9D8D67C}"/>
          </ac:spMkLst>
        </pc:spChg>
        <pc:spChg chg="add mod">
          <ac:chgData name="Simona Neacsu" userId="0bc71a12-c2dc-4070-9371-cdb54ff06ec7" providerId="ADAL" clId="{3BAA958D-5B72-41C1-8750-3930F165C9B7}" dt="2022-07-15T18:15:01.142" v="4664"/>
          <ac:spMkLst>
            <pc:docMk/>
            <pc:sldMk cId="2076006153" sldId="2628"/>
            <ac:spMk id="3" creationId="{86B99BA1-CEDE-4B9F-A1E1-1969286DB325}"/>
          </ac:spMkLst>
        </pc:spChg>
        <pc:spChg chg="add mod">
          <ac:chgData name="Simona Neacsu" userId="0bc71a12-c2dc-4070-9371-cdb54ff06ec7" providerId="ADAL" clId="{3BAA958D-5B72-41C1-8750-3930F165C9B7}" dt="2022-07-15T18:16:59.352" v="4685" actId="1076"/>
          <ac:spMkLst>
            <pc:docMk/>
            <pc:sldMk cId="2076006153" sldId="2628"/>
            <ac:spMk id="4" creationId="{D715A820-36B6-4880-BA8E-01D38990A8F1}"/>
          </ac:spMkLst>
        </pc:spChg>
        <pc:picChg chg="add mod">
          <ac:chgData name="Simona Neacsu" userId="0bc71a12-c2dc-4070-9371-cdb54ff06ec7" providerId="ADAL" clId="{3BAA958D-5B72-41C1-8750-3930F165C9B7}" dt="2022-07-15T18:16:48.859" v="4683"/>
          <ac:picMkLst>
            <pc:docMk/>
            <pc:sldMk cId="2076006153" sldId="2628"/>
            <ac:picMk id="5" creationId="{F246ABAB-CC8A-4FDF-96C4-7E805D8C77A0}"/>
          </ac:picMkLst>
        </pc:picChg>
      </pc:sldChg>
      <pc:sldChg chg="modSp add mod">
        <pc:chgData name="Simona Neacsu" userId="0bc71a12-c2dc-4070-9371-cdb54ff06ec7" providerId="ADAL" clId="{3BAA958D-5B72-41C1-8750-3930F165C9B7}" dt="2022-07-20T11:45:44.142" v="5222" actId="20577"/>
        <pc:sldMkLst>
          <pc:docMk/>
          <pc:sldMk cId="964623319" sldId="2629"/>
        </pc:sldMkLst>
        <pc:spChg chg="mod">
          <ac:chgData name="Simona Neacsu" userId="0bc71a12-c2dc-4070-9371-cdb54ff06ec7" providerId="ADAL" clId="{3BAA958D-5B72-41C1-8750-3930F165C9B7}" dt="2022-07-20T11:45:44.142" v="5222" actId="20577"/>
          <ac:spMkLst>
            <pc:docMk/>
            <pc:sldMk cId="964623319" sldId="2629"/>
            <ac:spMk id="5" creationId="{9324DE94-A88E-40A0-B642-90ABEFBA1551}"/>
          </ac:spMkLst>
        </pc:spChg>
      </pc:sldChg>
      <pc:sldChg chg="addSp modSp add mod">
        <pc:chgData name="Simona Neacsu" userId="0bc71a12-c2dc-4070-9371-cdb54ff06ec7" providerId="ADAL" clId="{3BAA958D-5B72-41C1-8750-3930F165C9B7}" dt="2022-07-20T11:48:31.263" v="5287" actId="20577"/>
        <pc:sldMkLst>
          <pc:docMk/>
          <pc:sldMk cId="2411534583" sldId="2630"/>
        </pc:sldMkLst>
        <pc:spChg chg="add mod">
          <ac:chgData name="Simona Neacsu" userId="0bc71a12-c2dc-4070-9371-cdb54ff06ec7" providerId="ADAL" clId="{3BAA958D-5B72-41C1-8750-3930F165C9B7}" dt="2022-07-20T11:47:38.042" v="5244" actId="114"/>
          <ac:spMkLst>
            <pc:docMk/>
            <pc:sldMk cId="2411534583" sldId="2630"/>
            <ac:spMk id="3" creationId="{89792BD7-BB44-4BDA-B012-91C396E67E18}"/>
          </ac:spMkLst>
        </pc:spChg>
        <pc:spChg chg="add mod">
          <ac:chgData name="Simona Neacsu" userId="0bc71a12-c2dc-4070-9371-cdb54ff06ec7" providerId="ADAL" clId="{3BAA958D-5B72-41C1-8750-3930F165C9B7}" dt="2022-07-20T11:48:31.263" v="5287" actId="20577"/>
          <ac:spMkLst>
            <pc:docMk/>
            <pc:sldMk cId="2411534583" sldId="2630"/>
            <ac:spMk id="4" creationId="{A8283CC5-0332-4E46-952C-CB38433FC906}"/>
          </ac:spMkLst>
        </pc:spChg>
      </pc:sldChg>
      <pc:sldChg chg="add del">
        <pc:chgData name="Simona Neacsu" userId="0bc71a12-c2dc-4070-9371-cdb54ff06ec7" providerId="ADAL" clId="{3BAA958D-5B72-41C1-8750-3930F165C9B7}" dt="2022-07-22T06:03:14.340" v="5332" actId="47"/>
        <pc:sldMkLst>
          <pc:docMk/>
          <pc:sldMk cId="390455971" sldId="2631"/>
        </pc:sldMkLst>
      </pc:sldChg>
      <pc:sldChg chg="addSp modSp add mod">
        <pc:chgData name="Simona Neacsu" userId="0bc71a12-c2dc-4070-9371-cdb54ff06ec7" providerId="ADAL" clId="{3BAA958D-5B72-41C1-8750-3930F165C9B7}" dt="2022-07-22T06:18:06.417" v="5401" actId="1076"/>
        <pc:sldMkLst>
          <pc:docMk/>
          <pc:sldMk cId="2252112396" sldId="2631"/>
        </pc:sldMkLst>
        <pc:spChg chg="add mod">
          <ac:chgData name="Simona Neacsu" userId="0bc71a12-c2dc-4070-9371-cdb54ff06ec7" providerId="ADAL" clId="{3BAA958D-5B72-41C1-8750-3930F165C9B7}" dt="2022-07-22T06:18:06.417" v="5401" actId="1076"/>
          <ac:spMkLst>
            <pc:docMk/>
            <pc:sldMk cId="2252112396" sldId="2631"/>
            <ac:spMk id="4" creationId="{3E042B59-6CD9-4E24-B9E1-C09E021765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1A5489-53DF-EF48-980B-B723884FD2C9}" type="datetimeFigureOut">
              <a:rPr lang="en-US" smtClean="0"/>
              <a:t>7/22/2022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4FB476B-4FED-E34D-A765-2B203AC9D4CF}" type="slidenum">
              <a:rPr lang="en-US" smtClean="0"/>
              <a:t>‹#›</a:t>
            </a:fld>
            <a:endParaRPr lang="en-US"/>
          </a:p>
        </p:txBody>
      </p:sp>
    </p:spTree>
    <p:extLst>
      <p:ext uri="{BB962C8B-B14F-4D97-AF65-F5344CB8AC3E}">
        <p14:creationId xmlns:p14="http://schemas.microsoft.com/office/powerpoint/2010/main" val="227341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www.matillion.com/blog/redshift/aws-redshift-performance-choosing-the-right-distribution-styles/" TargetMode="External"/><Relationship Id="rId13" Type="http://schemas.openxmlformats.org/officeDocument/2006/relationships/hyperlink" Target="https://www.matillion.com/blog/redshift/looking-under-the-hood-at-how-amazon-redshift-works/" TargetMode="External"/><Relationship Id="rId3" Type="http://schemas.openxmlformats.org/officeDocument/2006/relationships/hyperlink" Target="https://aws.amazon.com/blogs/big-data/amazon-redshift-engineerings-advanced-table-design-playbook-distribution-styles-and-distribution-keys/" TargetMode="External"/><Relationship Id="rId7" Type="http://schemas.openxmlformats.org/officeDocument/2006/relationships/hyperlink" Target="https://docs.aws.amazon.com/redshift/latest/dg/t_designating_distribution_styles.html" TargetMode="External"/><Relationship Id="rId12" Type="http://schemas.openxmlformats.org/officeDocument/2006/relationships/hyperlink" Target="https://www.blendo.co/amazon-redshift-guide-data-analyst/data-modeling-table-design/table-distribution-style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aws.amazon.com/redshift/latest/dg/t_Distributing_data.html" TargetMode="External"/><Relationship Id="rId11" Type="http://schemas.openxmlformats.org/officeDocument/2006/relationships/hyperlink" Target="http://dwgeek.com/redshift-distributes-table-data-importance-right-distribution-key.html/" TargetMode="External"/><Relationship Id="rId5" Type="http://schemas.openxmlformats.org/officeDocument/2006/relationships/hyperlink" Target="https://docs.aws.amazon.com/redshift/latest/dg/viewing-distribution-styles.html" TargetMode="External"/><Relationship Id="rId10" Type="http://schemas.openxmlformats.org/officeDocument/2006/relationships/hyperlink" Target="http://dwgeek.com/amazon-redshift-distribution-types-examples.html/" TargetMode="External"/><Relationship Id="rId4" Type="http://schemas.openxmlformats.org/officeDocument/2006/relationships/hyperlink" Target="https://docs.aws.amazon.com/redshift/latest/dg/c_choosing_dist_sort.html" TargetMode="External"/><Relationship Id="rId9" Type="http://schemas.openxmlformats.org/officeDocument/2006/relationships/hyperlink" Target="https://hevodata.com/blog/redshift-distribution-key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a:t>
            </a:fld>
            <a:endParaRPr lang="en-US"/>
          </a:p>
        </p:txBody>
      </p:sp>
    </p:spTree>
    <p:extLst>
      <p:ext uri="{BB962C8B-B14F-4D97-AF65-F5344CB8AC3E}">
        <p14:creationId xmlns:p14="http://schemas.microsoft.com/office/powerpoint/2010/main" val="143912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4171A"/>
                </a:solidFill>
                <a:effectLst/>
                <a:latin typeface="Source Sans Pro" panose="020B0503030403020204" pitchFamily="34" charset="0"/>
              </a:rPr>
              <a:t>Compound sort key is the default sort type in Redshift and made up of one or more of its columns. Basically, Compound sorting is effective with these SQL operations; ORDER BY , GROUP BY and PARTITION BY used in window functions.</a:t>
            </a:r>
          </a:p>
          <a:p>
            <a:pPr algn="l"/>
            <a:r>
              <a:rPr lang="en-US" b="0" i="0" dirty="0">
                <a:solidFill>
                  <a:srgbClr val="14171A"/>
                </a:solidFill>
                <a:effectLst/>
                <a:latin typeface="Source Sans Pro" panose="020B0503030403020204" pitchFamily="34" charset="0"/>
              </a:rPr>
              <a:t>When using Compound sorting, you need to consider the order of columns in Compound sort key, the first one is called </a:t>
            </a:r>
            <a:r>
              <a:rPr lang="en-US" b="1" i="0" dirty="0">
                <a:solidFill>
                  <a:srgbClr val="14171A"/>
                </a:solidFill>
                <a:effectLst/>
                <a:latin typeface="Source Sans Pro" panose="020B0503030403020204" pitchFamily="34" charset="0"/>
              </a:rPr>
              <a:t>primary</a:t>
            </a:r>
            <a:r>
              <a:rPr lang="en-US" b="0" i="0" dirty="0">
                <a:solidFill>
                  <a:srgbClr val="14171A"/>
                </a:solidFill>
                <a:effectLst/>
                <a:latin typeface="Source Sans Pro" panose="020B0503030403020204" pitchFamily="34" charset="0"/>
              </a:rPr>
              <a:t> and the second one is called </a:t>
            </a:r>
            <a:r>
              <a:rPr lang="en-US" b="1" i="0" dirty="0">
                <a:solidFill>
                  <a:srgbClr val="14171A"/>
                </a:solidFill>
                <a:effectLst/>
                <a:latin typeface="Source Sans Pro" panose="020B0503030403020204" pitchFamily="34" charset="0"/>
              </a:rPr>
              <a:t>secondary</a:t>
            </a:r>
            <a:r>
              <a:rPr lang="en-US" b="0" i="0" dirty="0">
                <a:solidFill>
                  <a:srgbClr val="14171A"/>
                </a:solidFill>
                <a:effectLst/>
                <a:latin typeface="Source Sans Pro" panose="020B0503030403020204" pitchFamily="34" charset="0"/>
              </a:rPr>
              <a:t> . Querying only by the primary column has a good effect on the speed, while the secondary column and following columns can't be powerful without simultaneously using the primary. For example, when you want to query the following table which has Compound sort key, the primary </a:t>
            </a:r>
            <a:r>
              <a:rPr lang="en-US" b="0" i="0" dirty="0" err="1">
                <a:solidFill>
                  <a:srgbClr val="14171A"/>
                </a:solidFill>
                <a:effectLst/>
                <a:latin typeface="Source Sans Pro" panose="020B0503030403020204" pitchFamily="34" charset="0"/>
              </a:rPr>
              <a:t>dateid</a:t>
            </a:r>
            <a:r>
              <a:rPr lang="en-US" b="0" i="0" dirty="0">
                <a:solidFill>
                  <a:srgbClr val="14171A"/>
                </a:solidFill>
                <a:effectLst/>
                <a:latin typeface="Source Sans Pro" panose="020B0503030403020204" pitchFamily="34" charset="0"/>
              </a:rPr>
              <a:t> can be used only in ORDER BY operations, but the secondary </a:t>
            </a:r>
            <a:r>
              <a:rPr lang="en-US" b="0" i="0" dirty="0" err="1">
                <a:solidFill>
                  <a:srgbClr val="14171A"/>
                </a:solidFill>
                <a:effectLst/>
                <a:latin typeface="Source Sans Pro" panose="020B0503030403020204" pitchFamily="34" charset="0"/>
              </a:rPr>
              <a:t>eventid</a:t>
            </a:r>
            <a:r>
              <a:rPr lang="en-US" b="0" i="0" dirty="0">
                <a:solidFill>
                  <a:srgbClr val="14171A"/>
                </a:solidFill>
                <a:effectLst/>
                <a:latin typeface="Source Sans Pro" panose="020B0503030403020204" pitchFamily="34" charset="0"/>
              </a:rPr>
              <a:t> is definitely used with the primary </a:t>
            </a:r>
            <a:r>
              <a:rPr lang="en-US" b="0" i="0" dirty="0" err="1">
                <a:solidFill>
                  <a:srgbClr val="14171A"/>
                </a:solidFill>
                <a:effectLst/>
                <a:latin typeface="Source Sans Pro" panose="020B0503030403020204" pitchFamily="34" charset="0"/>
              </a:rPr>
              <a:t>dateid</a:t>
            </a:r>
            <a:r>
              <a:rPr lang="en-US" b="0" i="0">
                <a:solidFill>
                  <a:srgbClr val="14171A"/>
                </a:solidFill>
                <a:effectLst/>
                <a:latin typeface="Source Sans Pro" panose="020B0503030403020204" pitchFamily="34" charset="0"/>
              </a:rPr>
              <a:t> otherwise the sorting performance will be degraded.</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10</a:t>
            </a:fld>
            <a:endParaRPr lang="en-US"/>
          </a:p>
        </p:txBody>
      </p:sp>
    </p:spTree>
    <p:extLst>
      <p:ext uri="{BB962C8B-B14F-4D97-AF65-F5344CB8AC3E}">
        <p14:creationId xmlns:p14="http://schemas.microsoft.com/office/powerpoint/2010/main" val="256627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11</a:t>
            </a:fld>
            <a:endParaRPr lang="en-US"/>
          </a:p>
        </p:txBody>
      </p:sp>
    </p:spTree>
    <p:extLst>
      <p:ext uri="{BB962C8B-B14F-4D97-AF65-F5344CB8AC3E}">
        <p14:creationId xmlns:p14="http://schemas.microsoft.com/office/powerpoint/2010/main" val="330196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12</a:t>
            </a:fld>
            <a:endParaRPr lang="en-US"/>
          </a:p>
        </p:txBody>
      </p:sp>
    </p:spTree>
    <p:extLst>
      <p:ext uri="{BB962C8B-B14F-4D97-AF65-F5344CB8AC3E}">
        <p14:creationId xmlns:p14="http://schemas.microsoft.com/office/powerpoint/2010/main" val="116559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13</a:t>
            </a:fld>
            <a:endParaRPr lang="en-US"/>
          </a:p>
        </p:txBody>
      </p:sp>
    </p:spTree>
    <p:extLst>
      <p:ext uri="{BB962C8B-B14F-4D97-AF65-F5344CB8AC3E}">
        <p14:creationId xmlns:p14="http://schemas.microsoft.com/office/powerpoint/2010/main" val="175009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14</a:t>
            </a:fld>
            <a:endParaRPr lang="en-US"/>
          </a:p>
        </p:txBody>
      </p:sp>
    </p:spTree>
    <p:extLst>
      <p:ext uri="{BB962C8B-B14F-4D97-AF65-F5344CB8AC3E}">
        <p14:creationId xmlns:p14="http://schemas.microsoft.com/office/powerpoint/2010/main" val="230088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15</a:t>
            </a:fld>
            <a:endParaRPr lang="en-US"/>
          </a:p>
        </p:txBody>
      </p:sp>
    </p:spTree>
    <p:extLst>
      <p:ext uri="{BB962C8B-B14F-4D97-AF65-F5344CB8AC3E}">
        <p14:creationId xmlns:p14="http://schemas.microsoft.com/office/powerpoint/2010/main" val="3031270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16</a:t>
            </a:fld>
            <a:endParaRPr lang="en-US"/>
          </a:p>
        </p:txBody>
      </p:sp>
    </p:spTree>
    <p:extLst>
      <p:ext uri="{BB962C8B-B14F-4D97-AF65-F5344CB8AC3E}">
        <p14:creationId xmlns:p14="http://schemas.microsoft.com/office/powerpoint/2010/main" val="108539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17</a:t>
            </a:fld>
            <a:endParaRPr lang="en-US"/>
          </a:p>
        </p:txBody>
      </p:sp>
    </p:spTree>
    <p:extLst>
      <p:ext uri="{BB962C8B-B14F-4D97-AF65-F5344CB8AC3E}">
        <p14:creationId xmlns:p14="http://schemas.microsoft.com/office/powerpoint/2010/main" val="3064218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18</a:t>
            </a:fld>
            <a:endParaRPr lang="en-US"/>
          </a:p>
        </p:txBody>
      </p:sp>
    </p:spTree>
    <p:extLst>
      <p:ext uri="{BB962C8B-B14F-4D97-AF65-F5344CB8AC3E}">
        <p14:creationId xmlns:p14="http://schemas.microsoft.com/office/powerpoint/2010/main" val="2635528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19</a:t>
            </a:fld>
            <a:endParaRPr lang="en-US"/>
          </a:p>
        </p:txBody>
      </p:sp>
    </p:spTree>
    <p:extLst>
      <p:ext uri="{BB962C8B-B14F-4D97-AF65-F5344CB8AC3E}">
        <p14:creationId xmlns:p14="http://schemas.microsoft.com/office/powerpoint/2010/main" val="72161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a:t>
            </a:fld>
            <a:endParaRPr lang="en-US"/>
          </a:p>
        </p:txBody>
      </p:sp>
    </p:spTree>
    <p:extLst>
      <p:ext uri="{BB962C8B-B14F-4D97-AF65-F5344CB8AC3E}">
        <p14:creationId xmlns:p14="http://schemas.microsoft.com/office/powerpoint/2010/main" val="2446807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20</a:t>
            </a:fld>
            <a:endParaRPr lang="en-US"/>
          </a:p>
        </p:txBody>
      </p:sp>
    </p:spTree>
    <p:extLst>
      <p:ext uri="{BB962C8B-B14F-4D97-AF65-F5344CB8AC3E}">
        <p14:creationId xmlns:p14="http://schemas.microsoft.com/office/powerpoint/2010/main" val="17138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Useful links related to the distribution style can be found here:</a:t>
            </a:r>
            <a:br>
              <a:rPr lang="en-IE" dirty="0"/>
            </a:br>
            <a:r>
              <a:rPr lang="en-US" u="sng" dirty="0">
                <a:hlinkClick r:id="rId3"/>
              </a:rPr>
              <a:t>https://aws.amazon.com/blogs/big-data/amazon-redshift-engineerings-advanced-table-design-playbook-distribution-styles-and-distribution-keys/</a:t>
            </a:r>
            <a:endParaRPr lang="en-US" u="sng" dirty="0">
              <a:hlinkClick r:id="rId4"/>
            </a:endParaRPr>
          </a:p>
          <a:p>
            <a:r>
              <a:rPr lang="en-US" u="sng" dirty="0">
                <a:hlinkClick r:id="rId4"/>
              </a:rPr>
              <a:t>https://docs.aws.amazon.com/redshift/latest/dg/c_choosing_dist_sort.html</a:t>
            </a:r>
            <a:endParaRPr lang="en-US" dirty="0"/>
          </a:p>
          <a:p>
            <a:r>
              <a:rPr lang="en-US" u="sng" dirty="0">
                <a:hlinkClick r:id="rId5"/>
              </a:rPr>
              <a:t>https://docs.aws.amazon.com/redshift/latest/dg/viewing-distribution-styles.html</a:t>
            </a:r>
            <a:endParaRPr lang="en-US" dirty="0"/>
          </a:p>
          <a:p>
            <a:r>
              <a:rPr lang="en-US" u="sng" dirty="0">
                <a:hlinkClick r:id="rId6"/>
              </a:rPr>
              <a:t>https://docs.aws.amazon.com/redshift/latest/dg/t_Distributing_data.html</a:t>
            </a:r>
            <a:endParaRPr lang="en-US" dirty="0"/>
          </a:p>
          <a:p>
            <a:r>
              <a:rPr lang="en-US" u="sng" dirty="0">
                <a:hlinkClick r:id="rId7"/>
              </a:rPr>
              <a:t>https://docs.aws.amazon.com/redshift/latest/dg/t_designating_distribution_styles.html</a:t>
            </a:r>
            <a:endParaRPr lang="en-US" dirty="0"/>
          </a:p>
          <a:p>
            <a:r>
              <a:rPr lang="en-US" u="sng" dirty="0">
                <a:hlinkClick r:id="rId8"/>
              </a:rPr>
              <a:t>https://www.matillion.com/blog/redshift/aws-redshift-performance-choosing-the-right-distribution-styles/</a:t>
            </a:r>
            <a:endParaRPr lang="en-US" dirty="0"/>
          </a:p>
          <a:p>
            <a:r>
              <a:rPr lang="en-US" u="sng" dirty="0">
                <a:hlinkClick r:id="rId9"/>
              </a:rPr>
              <a:t>https://hevodata.com/blog/redshift-distribution-keys/</a:t>
            </a:r>
            <a:endParaRPr lang="en-US" dirty="0"/>
          </a:p>
          <a:p>
            <a:r>
              <a:rPr lang="en-US" u="sng" dirty="0">
                <a:hlinkClick r:id="rId10"/>
              </a:rPr>
              <a:t>http://dwgeek.com/amazon-redshift-distribution-types-examples.html/</a:t>
            </a:r>
            <a:endParaRPr lang="en-US" dirty="0"/>
          </a:p>
          <a:p>
            <a:r>
              <a:rPr lang="en-US" u="sng" dirty="0">
                <a:hlinkClick r:id="rId11"/>
              </a:rPr>
              <a:t>http://dwgeek.com/redshift-distributes-table-data-importance-right-distribution-key.html/</a:t>
            </a:r>
            <a:endParaRPr lang="en-US" dirty="0"/>
          </a:p>
          <a:p>
            <a:r>
              <a:rPr lang="en-US" u="sng" dirty="0">
                <a:hlinkClick r:id="rId12"/>
              </a:rPr>
              <a:t>https://www.blendo.co/amazon-redshift-guide-data-analyst/data-modeling-table-design/table-distribution-styles/</a:t>
            </a:r>
            <a:endParaRPr lang="en-US" dirty="0"/>
          </a:p>
          <a:p>
            <a:r>
              <a:rPr lang="en-US" u="sng" dirty="0">
                <a:hlinkClick r:id="rId13"/>
              </a:rPr>
              <a:t>https://www.matillion.com/blog/redshift/looking-under-the-hood-at-how-amazon-redshift-works/</a:t>
            </a:r>
            <a:endParaRPr lang="en-IE" dirty="0"/>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21</a:t>
            </a:fld>
            <a:endParaRPr lang="en-US"/>
          </a:p>
        </p:txBody>
      </p:sp>
    </p:spTree>
    <p:extLst>
      <p:ext uri="{BB962C8B-B14F-4D97-AF65-F5344CB8AC3E}">
        <p14:creationId xmlns:p14="http://schemas.microsoft.com/office/powerpoint/2010/main" val="1533972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Samples for create table can be found here: https://docs.aws.amazon.com/redshift/latest/dg/r_CREATE_TABLE_examples.html</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22</a:t>
            </a:fld>
            <a:endParaRPr lang="en-US"/>
          </a:p>
        </p:txBody>
      </p:sp>
    </p:spTree>
    <p:extLst>
      <p:ext uri="{BB962C8B-B14F-4D97-AF65-F5344CB8AC3E}">
        <p14:creationId xmlns:p14="http://schemas.microsoft.com/office/powerpoint/2010/main" val="1279173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https://docs.aws.amazon.com/redshift/latest/dg/r_ANALYZE.html</a:t>
            </a:r>
          </a:p>
          <a:p>
            <a:r>
              <a:rPr lang="en-IE" dirty="0"/>
              <a:t>Sample </a:t>
            </a:r>
            <a:r>
              <a:rPr lang="en-US" b="0" i="0" dirty="0">
                <a:solidFill>
                  <a:srgbClr val="16191F"/>
                </a:solidFill>
                <a:effectLst/>
                <a:latin typeface="Monaco"/>
              </a:rPr>
              <a:t>analyze </a:t>
            </a:r>
            <a:r>
              <a:rPr lang="en-US" b="0" i="0" dirty="0" err="1">
                <a:solidFill>
                  <a:srgbClr val="16191F"/>
                </a:solidFill>
                <a:effectLst/>
                <a:latin typeface="Monaco"/>
              </a:rPr>
              <a:t>table_name</a:t>
            </a:r>
            <a:r>
              <a:rPr lang="en-US" b="0" i="0" dirty="0">
                <a:solidFill>
                  <a:srgbClr val="16191F"/>
                </a:solidFill>
                <a:effectLst/>
                <a:latin typeface="Monaco"/>
              </a:rPr>
              <a:t>;</a:t>
            </a:r>
          </a:p>
          <a:p>
            <a:r>
              <a:rPr lang="en-US" b="0" i="0" dirty="0">
                <a:solidFill>
                  <a:srgbClr val="16191F"/>
                </a:solidFill>
                <a:effectLst/>
                <a:latin typeface="Monaco"/>
              </a:rPr>
              <a:t>analyze </a:t>
            </a:r>
            <a:r>
              <a:rPr lang="en-US" b="0" i="0" dirty="0">
                <a:solidFill>
                  <a:srgbClr val="4078F2"/>
                </a:solidFill>
                <a:effectLst/>
                <a:latin typeface="Monaco"/>
              </a:rPr>
              <a:t>venue</a:t>
            </a:r>
            <a:r>
              <a:rPr lang="en-US" b="0" i="0" dirty="0">
                <a:solidFill>
                  <a:srgbClr val="16191F"/>
                </a:solidFill>
                <a:effectLst/>
                <a:latin typeface="Monaco"/>
              </a:rPr>
              <a:t>(</a:t>
            </a:r>
            <a:r>
              <a:rPr lang="en-US" b="0" i="0" dirty="0" err="1">
                <a:solidFill>
                  <a:srgbClr val="16191F"/>
                </a:solidFill>
                <a:effectLst/>
                <a:latin typeface="Monaco"/>
              </a:rPr>
              <a:t>venueid</a:t>
            </a:r>
            <a:r>
              <a:rPr lang="en-US" b="0" i="0" dirty="0">
                <a:solidFill>
                  <a:srgbClr val="16191F"/>
                </a:solidFill>
                <a:effectLst/>
                <a:latin typeface="Monaco"/>
              </a:rPr>
              <a:t>, </a:t>
            </a:r>
            <a:r>
              <a:rPr lang="en-US" b="0" i="0" dirty="0" err="1">
                <a:solidFill>
                  <a:srgbClr val="16191F"/>
                </a:solidFill>
                <a:effectLst/>
                <a:latin typeface="Monaco"/>
              </a:rPr>
              <a:t>venuename</a:t>
            </a:r>
            <a:r>
              <a:rPr lang="en-US" b="0" i="0" dirty="0">
                <a:solidFill>
                  <a:srgbClr val="16191F"/>
                </a:solidFill>
                <a:effectLst/>
                <a:latin typeface="Monaco"/>
              </a:rPr>
              <a:t>); -  only </a:t>
            </a:r>
            <a:r>
              <a:rPr lang="en-US" b="0" i="0">
                <a:solidFill>
                  <a:srgbClr val="16191F"/>
                </a:solidFill>
                <a:effectLst/>
                <a:latin typeface="Monaco"/>
              </a:rPr>
              <a:t>some columns</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23</a:t>
            </a:fld>
            <a:endParaRPr lang="en-US"/>
          </a:p>
        </p:txBody>
      </p:sp>
    </p:spTree>
    <p:extLst>
      <p:ext uri="{BB962C8B-B14F-4D97-AF65-F5344CB8AC3E}">
        <p14:creationId xmlns:p14="http://schemas.microsoft.com/office/powerpoint/2010/main" val="1223200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24</a:t>
            </a:fld>
            <a:endParaRPr lang="en-US"/>
          </a:p>
        </p:txBody>
      </p:sp>
    </p:spTree>
    <p:extLst>
      <p:ext uri="{BB962C8B-B14F-4D97-AF65-F5344CB8AC3E}">
        <p14:creationId xmlns:p14="http://schemas.microsoft.com/office/powerpoint/2010/main" val="299302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25</a:t>
            </a:fld>
            <a:endParaRPr lang="en-US"/>
          </a:p>
        </p:txBody>
      </p:sp>
    </p:spTree>
    <p:extLst>
      <p:ext uri="{BB962C8B-B14F-4D97-AF65-F5344CB8AC3E}">
        <p14:creationId xmlns:p14="http://schemas.microsoft.com/office/powerpoint/2010/main" val="31035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26</a:t>
            </a:fld>
            <a:endParaRPr lang="en-US"/>
          </a:p>
        </p:txBody>
      </p:sp>
    </p:spTree>
    <p:extLst>
      <p:ext uri="{BB962C8B-B14F-4D97-AF65-F5344CB8AC3E}">
        <p14:creationId xmlns:p14="http://schemas.microsoft.com/office/powerpoint/2010/main" val="399679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27</a:t>
            </a:fld>
            <a:endParaRPr lang="en-US"/>
          </a:p>
        </p:txBody>
      </p:sp>
    </p:spTree>
    <p:extLst>
      <p:ext uri="{BB962C8B-B14F-4D97-AF65-F5344CB8AC3E}">
        <p14:creationId xmlns:p14="http://schemas.microsoft.com/office/powerpoint/2010/main" val="301105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28</a:t>
            </a:fld>
            <a:endParaRPr lang="en-US"/>
          </a:p>
        </p:txBody>
      </p:sp>
    </p:spTree>
    <p:extLst>
      <p:ext uri="{BB962C8B-B14F-4D97-AF65-F5344CB8AC3E}">
        <p14:creationId xmlns:p14="http://schemas.microsoft.com/office/powerpoint/2010/main" val="1166516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29</a:t>
            </a:fld>
            <a:endParaRPr lang="en-US"/>
          </a:p>
        </p:txBody>
      </p:sp>
    </p:spTree>
    <p:extLst>
      <p:ext uri="{BB962C8B-B14F-4D97-AF65-F5344CB8AC3E}">
        <p14:creationId xmlns:p14="http://schemas.microsoft.com/office/powerpoint/2010/main" val="3852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Creating groups: https://docs.aws.amazon.com/redshift/latest/dg/r_CREATE_GROUP.html</a:t>
            </a:r>
          </a:p>
          <a:p>
            <a:r>
              <a:rPr lang="en-IE" dirty="0"/>
              <a:t>Alter schema docs: https://docs.aws.amazon.com/redshift/latest/dg/r_ALTER_SCHEMA.html</a:t>
            </a:r>
          </a:p>
          <a:p>
            <a:endParaRPr lang="en-IE" dirty="0"/>
          </a:p>
          <a:p>
            <a:r>
              <a:rPr lang="en-IE" dirty="0"/>
              <a:t>Other alter commands can be found here: https://docs.aws.amazon.com/redshift/latest/dg/c_SQL_commands.html</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3</a:t>
            </a:fld>
            <a:endParaRPr lang="en-US"/>
          </a:p>
        </p:txBody>
      </p:sp>
    </p:spTree>
    <p:extLst>
      <p:ext uri="{BB962C8B-B14F-4D97-AF65-F5344CB8AC3E}">
        <p14:creationId xmlns:p14="http://schemas.microsoft.com/office/powerpoint/2010/main" val="154480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30</a:t>
            </a:fld>
            <a:endParaRPr lang="en-US"/>
          </a:p>
        </p:txBody>
      </p:sp>
    </p:spTree>
    <p:extLst>
      <p:ext uri="{BB962C8B-B14F-4D97-AF65-F5344CB8AC3E}">
        <p14:creationId xmlns:p14="http://schemas.microsoft.com/office/powerpoint/2010/main" val="156159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31</a:t>
            </a:fld>
            <a:endParaRPr lang="en-US"/>
          </a:p>
        </p:txBody>
      </p:sp>
    </p:spTree>
    <p:extLst>
      <p:ext uri="{BB962C8B-B14F-4D97-AF65-F5344CB8AC3E}">
        <p14:creationId xmlns:p14="http://schemas.microsoft.com/office/powerpoint/2010/main" val="329430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Documentation  : https://docs.aws.amazon.com/redshift/latest/dg/r_CREATE_TABLE_NEW.html</a:t>
            </a:r>
            <a:br>
              <a:rPr lang="en-US" b="0" i="0" dirty="0">
                <a:solidFill>
                  <a:srgbClr val="16191F"/>
                </a:solidFill>
                <a:effectLst/>
                <a:latin typeface="Amazon Ember"/>
              </a:rPr>
            </a:br>
            <a:br>
              <a:rPr lang="en-US" b="0" i="0" dirty="0">
                <a:solidFill>
                  <a:srgbClr val="16191F"/>
                </a:solidFill>
                <a:effectLst/>
                <a:latin typeface="Amazon Ember"/>
              </a:rPr>
            </a:br>
            <a:r>
              <a:rPr lang="en-US" b="0" i="0" dirty="0">
                <a:solidFill>
                  <a:srgbClr val="16191F"/>
                </a:solidFill>
                <a:effectLst/>
                <a:latin typeface="Amazon Ember"/>
              </a:rPr>
              <a:t>Default identity columns are NOT NULL. NULL can't be inserted.</a:t>
            </a:r>
          </a:p>
          <a:p>
            <a:endParaRPr lang="en-IE" dirty="0"/>
          </a:p>
          <a:p>
            <a:pPr algn="l">
              <a:buFont typeface="Arial" panose="020B0604020202020204" pitchFamily="34" charset="0"/>
              <a:buNone/>
            </a:pPr>
            <a:r>
              <a:rPr lang="en-US" b="0" i="0" dirty="0">
                <a:solidFill>
                  <a:srgbClr val="16191F"/>
                </a:solidFill>
                <a:effectLst/>
                <a:latin typeface="Amazon Ember"/>
              </a:rPr>
              <a:t>Overriding values of a default identity column doesn't affect the next generated value.</a:t>
            </a:r>
          </a:p>
          <a:p>
            <a:pPr algn="l">
              <a:buFont typeface="Arial" panose="020B0604020202020204" pitchFamily="34" charset="0"/>
              <a:buNone/>
            </a:pPr>
            <a:r>
              <a:rPr lang="en-US" b="0" i="0" dirty="0">
                <a:solidFill>
                  <a:srgbClr val="16191F"/>
                </a:solidFill>
                <a:effectLst/>
                <a:latin typeface="Amazon Ember"/>
              </a:rPr>
              <a:t>You can't add a default identity column with the ALTER TABLE ADD COLUMN statement.</a:t>
            </a:r>
          </a:p>
          <a:p>
            <a:pPr algn="l">
              <a:buFont typeface="Arial" panose="020B0604020202020204" pitchFamily="34" charset="0"/>
              <a:buNone/>
            </a:pPr>
            <a:r>
              <a:rPr lang="en-US" b="0" i="0" dirty="0">
                <a:solidFill>
                  <a:srgbClr val="16191F"/>
                </a:solidFill>
                <a:effectLst/>
                <a:latin typeface="Amazon Ember"/>
              </a:rPr>
              <a:t>You can append a default identity column with the ALTER TABLE APPEND statement.</a:t>
            </a:r>
          </a:p>
          <a:p>
            <a:endParaRPr lang="en-IE" dirty="0"/>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4</a:t>
            </a:fld>
            <a:endParaRPr lang="en-US"/>
          </a:p>
        </p:txBody>
      </p:sp>
    </p:spTree>
    <p:extLst>
      <p:ext uri="{BB962C8B-B14F-4D97-AF65-F5344CB8AC3E}">
        <p14:creationId xmlns:p14="http://schemas.microsoft.com/office/powerpoint/2010/main" val="8593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More details on compression here:</a:t>
            </a:r>
          </a:p>
          <a:p>
            <a:r>
              <a:rPr lang="en-IE" dirty="0"/>
              <a:t>https://docs.aws.amazon.com/redshift/latest/dg/c_Compression_encodings.html</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5</a:t>
            </a:fld>
            <a:endParaRPr lang="en-US"/>
          </a:p>
        </p:txBody>
      </p:sp>
    </p:spTree>
    <p:extLst>
      <p:ext uri="{BB962C8B-B14F-4D97-AF65-F5344CB8AC3E}">
        <p14:creationId xmlns:p14="http://schemas.microsoft.com/office/powerpoint/2010/main" val="350355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6</a:t>
            </a:fld>
            <a:endParaRPr lang="en-US"/>
          </a:p>
        </p:txBody>
      </p:sp>
    </p:spTree>
    <p:extLst>
      <p:ext uri="{BB962C8B-B14F-4D97-AF65-F5344CB8AC3E}">
        <p14:creationId xmlns:p14="http://schemas.microsoft.com/office/powerpoint/2010/main" val="329589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7</a:t>
            </a:fld>
            <a:endParaRPr lang="en-US"/>
          </a:p>
        </p:txBody>
      </p:sp>
    </p:spTree>
    <p:extLst>
      <p:ext uri="{BB962C8B-B14F-4D97-AF65-F5344CB8AC3E}">
        <p14:creationId xmlns:p14="http://schemas.microsoft.com/office/powerpoint/2010/main" val="422518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zone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 similar to an index.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 cached 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Holds the minimum and maximum value of a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Issued to exclude unnecessary data blocks when executing queries.</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8</a:t>
            </a:fld>
            <a:endParaRPr lang="en-US"/>
          </a:p>
        </p:txBody>
      </p:sp>
    </p:spTree>
    <p:extLst>
      <p:ext uri="{BB962C8B-B14F-4D97-AF65-F5344CB8AC3E}">
        <p14:creationId xmlns:p14="http://schemas.microsoft.com/office/powerpoint/2010/main" val="311225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More details related to the interleaved and compound sort key can be found here:</a:t>
            </a:r>
            <a:br>
              <a:rPr lang="en-IE" dirty="0"/>
            </a:br>
            <a:r>
              <a:rPr lang="en-IE" dirty="0"/>
              <a:t>https://dev.classmethod.jp/articles/redshift-sortkey-usecase-en/</a:t>
            </a:r>
          </a:p>
          <a:p>
            <a:endParaRPr lang="en-IE" dirty="0"/>
          </a:p>
          <a:p>
            <a:pPr algn="l"/>
            <a:r>
              <a:rPr lang="en-US" b="0" i="0" dirty="0">
                <a:solidFill>
                  <a:srgbClr val="14171A"/>
                </a:solidFill>
                <a:effectLst/>
                <a:latin typeface="Source Sans Pro" panose="020B0503030403020204" pitchFamily="34" charset="0"/>
              </a:rPr>
              <a:t>Interleaved sort key is also made up of one or more of its columns, but </a:t>
            </a:r>
            <a:r>
              <a:rPr lang="en-US" b="1" i="0" dirty="0">
                <a:solidFill>
                  <a:srgbClr val="14171A"/>
                </a:solidFill>
                <a:effectLst/>
                <a:latin typeface="Source Sans Pro" panose="020B0503030403020204" pitchFamily="34" charset="0"/>
              </a:rPr>
              <a:t>each sort key column has equal importance</a:t>
            </a:r>
            <a:r>
              <a:rPr lang="en-US" b="0" i="0" dirty="0">
                <a:solidFill>
                  <a:srgbClr val="14171A"/>
                </a:solidFill>
                <a:effectLst/>
                <a:latin typeface="Source Sans Pro" panose="020B0503030403020204" pitchFamily="34" charset="0"/>
              </a:rPr>
              <a:t> . That is using only the secondary column can still work. Especially, when filtering with the WHERE clause, or when the sort key column has a long (more than 8 bytes) common prefix, interleaved sorting will give better performance than compound sorting.</a:t>
            </a:r>
          </a:p>
          <a:p>
            <a:pPr algn="l"/>
            <a:endParaRPr lang="en-US" b="0" i="0" dirty="0">
              <a:solidFill>
                <a:srgbClr val="14171A"/>
              </a:solidFill>
              <a:effectLst/>
              <a:latin typeface="Source Sans Pro" panose="020B0503030403020204" pitchFamily="34" charset="0"/>
            </a:endParaRPr>
          </a:p>
          <a:p>
            <a:pPr algn="l"/>
            <a:r>
              <a:rPr lang="en-US" b="0" i="0" dirty="0">
                <a:solidFill>
                  <a:srgbClr val="14171A"/>
                </a:solidFill>
                <a:effectLst/>
                <a:latin typeface="Source Sans Pro" panose="020B0503030403020204" pitchFamily="34" charset="0"/>
              </a:rPr>
              <a:t>To keep fully benefit of Interleaved sorting, you need to periodically execute VACUUM REINDEX to the tables. The total time of VACUUM REINDEX will be longer than that of VACUUM FULL because a VACUUM REINDEX operation requires an extra analysis of the distribution of the values in interleaved columns before performing a VACUUM FULL operation. If a VACUUM REINDEX operation can't be included in a daily batch operation, you shouldn't use an interleaved sort key on columns with monotonically increasing attributes, such as id, dates, or timestamps in order to prevent its distribution from getting larger.</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9</a:t>
            </a:fld>
            <a:endParaRPr lang="en-US"/>
          </a:p>
        </p:txBody>
      </p:sp>
    </p:spTree>
    <p:extLst>
      <p:ext uri="{BB962C8B-B14F-4D97-AF65-F5344CB8AC3E}">
        <p14:creationId xmlns:p14="http://schemas.microsoft.com/office/powerpoint/2010/main" val="252150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F8EA-93A6-1848-8FA8-E856F76D6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0B180-D67C-2149-8280-004ADAD01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C5DB1-B421-334D-B3B9-7FC906969D54}"/>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FE9C92A8-9A46-6243-AC62-19A8FE73E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4EEE-14F0-C646-ABEF-4F9A4173436C}"/>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598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EC82-B707-CD41-9445-A7594BF55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2B075-68BD-4A4E-9D77-A68B058E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0682C-F957-0949-A826-11C0044D770E}"/>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3616E6F9-6E00-724D-AB4A-67904CDB6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0E2E-3C7B-F447-A8DB-B5428CFC0B6E}"/>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632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81060-A722-604F-920F-034E73479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B3CC8-3E53-1B42-A703-28AE34F6E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F3F2-2E35-F248-BE7B-3EAD41D107E1}"/>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5EA00813-ADE5-6542-9979-57977741D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51CF-2E14-914D-95E6-AF78E7AFD053}"/>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6298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30BF-C633-C247-B4D2-4AD37C4C7D73}"/>
              </a:ext>
            </a:extLst>
          </p:cNvPr>
          <p:cNvPicPr>
            <a:picLocks noChangeAspect="1"/>
          </p:cNvPicPr>
          <p:nvPr userDrawn="1"/>
        </p:nvPicPr>
        <p:blipFill>
          <a:blip r:embed="rId2"/>
          <a:stretch>
            <a:fillRect/>
          </a:stretch>
        </p:blipFill>
        <p:spPr>
          <a:xfrm>
            <a:off x="0" y="0"/>
            <a:ext cx="12253888" cy="6858000"/>
          </a:xfrm>
          <a:prstGeom prst="rect">
            <a:avLst/>
          </a:prstGeom>
        </p:spPr>
      </p:pic>
      <p:pic>
        <p:nvPicPr>
          <p:cNvPr id="3" name="Picture 2">
            <a:extLst>
              <a:ext uri="{FF2B5EF4-FFF2-40B4-BE49-F238E27FC236}">
                <a16:creationId xmlns:a16="http://schemas.microsoft.com/office/drawing/2014/main" id="{4F78A20C-C115-2047-B9CD-20EF448217F4}"/>
              </a:ext>
            </a:extLst>
          </p:cNvPr>
          <p:cNvPicPr>
            <a:picLocks noChangeAspect="1"/>
          </p:cNvPicPr>
          <p:nvPr userDrawn="1"/>
        </p:nvPicPr>
        <p:blipFill>
          <a:blip r:embed="rId3"/>
          <a:stretch>
            <a:fillRect/>
          </a:stretch>
        </p:blipFill>
        <p:spPr>
          <a:xfrm>
            <a:off x="9333690" y="5895840"/>
            <a:ext cx="2318101" cy="504571"/>
          </a:xfrm>
          <a:prstGeom prst="rect">
            <a:avLst/>
          </a:prstGeom>
        </p:spPr>
      </p:pic>
    </p:spTree>
    <p:extLst>
      <p:ext uri="{BB962C8B-B14F-4D97-AF65-F5344CB8AC3E}">
        <p14:creationId xmlns:p14="http://schemas.microsoft.com/office/powerpoint/2010/main" val="18295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8957E-578C-AB45-9C66-595DAE7CEFD7}"/>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15" name="TextBox 14">
            <a:extLst>
              <a:ext uri="{FF2B5EF4-FFF2-40B4-BE49-F238E27FC236}">
                <a16:creationId xmlns:a16="http://schemas.microsoft.com/office/drawing/2014/main" id="{9FB83C76-AFDB-5B4B-B76B-198EDF7F0A38}"/>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28C54C-9842-BE4B-9C93-59D6B1C0098D}"/>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9313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6158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Media Placeholder 2">
            <a:extLst>
              <a:ext uri="{FF2B5EF4-FFF2-40B4-BE49-F238E27FC236}">
                <a16:creationId xmlns:a16="http://schemas.microsoft.com/office/drawing/2014/main" id="{8B1F77D4-F402-FE43-9F2E-7D7E0C87C57D}"/>
              </a:ext>
            </a:extLst>
          </p:cNvPr>
          <p:cNvSpPr>
            <a:spLocks noGrp="1"/>
          </p:cNvSpPr>
          <p:nvPr>
            <p:ph type="media" sz="quarter" idx="10"/>
          </p:nvPr>
        </p:nvSpPr>
        <p:spPr>
          <a:xfrm>
            <a:off x="3208582" y="1559888"/>
            <a:ext cx="5257800" cy="3746500"/>
          </a:xfrm>
        </p:spPr>
        <p:txBody>
          <a:bodyPr/>
          <a:lstStyle/>
          <a:p>
            <a:endParaRPr lang="en-US"/>
          </a:p>
        </p:txBody>
      </p:sp>
    </p:spTree>
    <p:extLst>
      <p:ext uri="{BB962C8B-B14F-4D97-AF65-F5344CB8AC3E}">
        <p14:creationId xmlns:p14="http://schemas.microsoft.com/office/powerpoint/2010/main" val="299315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313E48"/>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12" name="Rectangle 11">
            <a:extLst>
              <a:ext uri="{FF2B5EF4-FFF2-40B4-BE49-F238E27FC236}">
                <a16:creationId xmlns:a16="http://schemas.microsoft.com/office/drawing/2014/main" id="{ED83404A-39C2-8B48-BEB2-739C6EA7A571}"/>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92707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rgbClr val="313E4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C14DE1-AA3D-674E-817A-9B7D08068915}"/>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0A8EB7-3057-A849-8B49-0FBAC149D949}"/>
              </a:ext>
            </a:extLst>
          </p:cNvPr>
          <p:cNvPicPr>
            <a:picLocks noChangeAspect="1"/>
          </p:cNvPicPr>
          <p:nvPr userDrawn="1"/>
        </p:nvPicPr>
        <p:blipFill>
          <a:blip r:embed="rId2"/>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72529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BDA07-BF5A-0340-9869-06E16DDD44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F5CDE0B-D310-CC48-89F2-0B6F39F3AE75}"/>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FA78F-0D32-ED41-96F8-B924309A4857}"/>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8" name="Rectangle 7">
            <a:extLst>
              <a:ext uri="{FF2B5EF4-FFF2-40B4-BE49-F238E27FC236}">
                <a16:creationId xmlns:a16="http://schemas.microsoft.com/office/drawing/2014/main" id="{21364C8B-6329-B742-8BAE-A7D7A46AFA29}"/>
              </a:ext>
            </a:extLst>
          </p:cNvPr>
          <p:cNvSpPr/>
          <p:nvPr userDrawn="1"/>
        </p:nvSpPr>
        <p:spPr>
          <a:xfrm>
            <a:off x="2280000" y="3786866"/>
            <a:ext cx="7632000" cy="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15826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833AD5-863E-A54C-B410-2E77F36D033D}"/>
              </a:ext>
            </a:extLst>
          </p:cNvPr>
          <p:cNvPicPr>
            <a:picLocks noChangeAspect="1"/>
          </p:cNvPicPr>
          <p:nvPr userDrawn="1"/>
        </p:nvPicPr>
        <p:blipFill>
          <a:blip r:embed="rId2"/>
          <a:stretch>
            <a:fillRect/>
          </a:stretch>
        </p:blipFill>
        <p:spPr>
          <a:xfrm>
            <a:off x="5913" y="0"/>
            <a:ext cx="12180173" cy="6858000"/>
          </a:xfrm>
          <a:prstGeom prst="rect">
            <a:avLst/>
          </a:prstGeom>
        </p:spPr>
      </p:pic>
      <p:sp>
        <p:nvSpPr>
          <p:cNvPr id="12" name="TextBox 11">
            <a:extLst>
              <a:ext uri="{FF2B5EF4-FFF2-40B4-BE49-F238E27FC236}">
                <a16:creationId xmlns:a16="http://schemas.microsoft.com/office/drawing/2014/main" id="{729B4E6C-E11C-B04F-B9E7-17735CFD8C7A}"/>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6F7D3D-8495-AB4A-ADDC-1DE807B52C8B}"/>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DC830E3-F7F1-A440-AA45-04AEBA9E14C0}"/>
              </a:ext>
            </a:extLst>
          </p:cNvPr>
          <p:cNvSpPr/>
          <p:nvPr userDrawn="1"/>
        </p:nvSpPr>
        <p:spPr>
          <a:xfrm>
            <a:off x="2280000" y="3786866"/>
            <a:ext cx="7632000" cy="2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64158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B6C0-6384-1B4C-BB15-B86D58FDF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54908-B25D-B141-A499-59AABD27D8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631ED-99BF-D04E-AB71-71941BDE0571}"/>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FB154F7D-DD75-5044-AB98-AA2DD301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5B66-0821-ED42-8CBA-74A5D5864EC7}"/>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175194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4887D-55C7-8846-80FF-A38FD94C60E1}"/>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25CF6483-1F9B-984D-B251-09E3450012C1}"/>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C673CFE-BD6D-4941-B880-0C7BFBCF7DC5}"/>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7289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C0C46-53D3-B849-A307-34C31ED75C63}"/>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BC7BF92F-8260-424B-B0DB-697DA091DBD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01490F3-6906-F14B-9C16-08759A68E308}"/>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1095FB4-BAD4-184F-BD31-CDFCFCAEAC7B}"/>
              </a:ext>
            </a:extLst>
          </p:cNvPr>
          <p:cNvSpPr/>
          <p:nvPr userDrawn="1"/>
        </p:nvSpPr>
        <p:spPr>
          <a:xfrm>
            <a:off x="2280000" y="3786866"/>
            <a:ext cx="7632000" cy="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132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07138-1DF6-154A-BB75-4A75D28DC618}"/>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85771227-9EEC-4F43-82C7-C8EC0EDB8B09}"/>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27500E7-425C-104E-A166-60B5611D46FA}"/>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63737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0A465-0EFC-8C48-9958-D83690549C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41817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1E70-389D-1748-8F72-D64AA21695F6}"/>
              </a:ext>
            </a:extLst>
          </p:cNvPr>
          <p:cNvPicPr>
            <a:picLocks noChangeAspect="1"/>
          </p:cNvPicPr>
          <p:nvPr userDrawn="1"/>
        </p:nvPicPr>
        <p:blipFill>
          <a:blip r:embed="rId2"/>
          <a:stretch>
            <a:fillRect/>
          </a:stretch>
        </p:blipFill>
        <p:spPr>
          <a:xfrm>
            <a:off x="0" y="3810"/>
            <a:ext cx="12192000" cy="6850380"/>
          </a:xfrm>
          <a:prstGeom prst="rect">
            <a:avLst/>
          </a:prstGeom>
        </p:spPr>
      </p:pic>
      <p:pic>
        <p:nvPicPr>
          <p:cNvPr id="11" name="Picture 10">
            <a:extLst>
              <a:ext uri="{FF2B5EF4-FFF2-40B4-BE49-F238E27FC236}">
                <a16:creationId xmlns:a16="http://schemas.microsoft.com/office/drawing/2014/main" id="{38563F8E-71B7-CD4E-BE52-277303CCA265}"/>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9" name="TextBox 8">
            <a:extLst>
              <a:ext uri="{FF2B5EF4-FFF2-40B4-BE49-F238E27FC236}">
                <a16:creationId xmlns:a16="http://schemas.microsoft.com/office/drawing/2014/main" id="{46ED94E6-92D3-2A44-A69B-1E0C4A6DE96F}"/>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704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3792-CB26-EB4C-ABBE-A07FAAB9AEF0}"/>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5352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313E4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1A2549-6A38-864B-9EF9-E3C3948D6BF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801520-4EAC-5F49-99E0-D7484CEAAD4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3" name="Picture Placeholder 2">
            <a:extLst>
              <a:ext uri="{FF2B5EF4-FFF2-40B4-BE49-F238E27FC236}">
                <a16:creationId xmlns:a16="http://schemas.microsoft.com/office/drawing/2014/main" id="{36928643-5EBA-D547-80E8-E5D9A7332D64}"/>
              </a:ext>
            </a:extLst>
          </p:cNvPr>
          <p:cNvSpPr>
            <a:spLocks noGrp="1"/>
          </p:cNvSpPr>
          <p:nvPr>
            <p:ph type="pic" sz="quarter" idx="10"/>
          </p:nvPr>
        </p:nvSpPr>
        <p:spPr>
          <a:xfrm>
            <a:off x="7026275" y="1117600"/>
            <a:ext cx="4618038" cy="5022850"/>
          </a:xfrm>
        </p:spPr>
        <p:txBody>
          <a:bodyPr/>
          <a:lstStyle/>
          <a:p>
            <a:endParaRPr lang="en-US"/>
          </a:p>
        </p:txBody>
      </p:sp>
    </p:spTree>
    <p:extLst>
      <p:ext uri="{BB962C8B-B14F-4D97-AF65-F5344CB8AC3E}">
        <p14:creationId xmlns:p14="http://schemas.microsoft.com/office/powerpoint/2010/main" val="145679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rgbClr val="313E4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8AAF5D-1D04-A449-B587-CF58039D7C7C}"/>
              </a:ext>
            </a:extLst>
          </p:cNvPr>
          <p:cNvPicPr>
            <a:picLocks noChangeAspect="1"/>
          </p:cNvPicPr>
          <p:nvPr userDrawn="1"/>
        </p:nvPicPr>
        <p:blipFill>
          <a:blip r:embed="rId2">
            <a:alphaModFix amt="5000"/>
          </a:blip>
          <a:stretch>
            <a:fillRect/>
          </a:stretch>
        </p:blipFill>
        <p:spPr>
          <a:xfrm>
            <a:off x="999744" y="0"/>
            <a:ext cx="10287000" cy="6858000"/>
          </a:xfrm>
          <a:prstGeom prst="rect">
            <a:avLst/>
          </a:prstGeom>
        </p:spPr>
      </p:pic>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3"/>
          <a:stretch>
            <a:fillRect/>
          </a:stretch>
        </p:blipFill>
        <p:spPr>
          <a:xfrm>
            <a:off x="582258" y="5460722"/>
            <a:ext cx="1462537" cy="318344"/>
          </a:xfrm>
          <a:prstGeom prst="rect">
            <a:avLst/>
          </a:prstGeom>
        </p:spPr>
      </p:pic>
      <p:sp>
        <p:nvSpPr>
          <p:cNvPr id="2" name="TextBox 1">
            <a:extLst>
              <a:ext uri="{FF2B5EF4-FFF2-40B4-BE49-F238E27FC236}">
                <a16:creationId xmlns:a16="http://schemas.microsoft.com/office/drawing/2014/main" id="{4474C08A-00BE-D547-99CB-283F6F893BDC}"/>
              </a:ext>
            </a:extLst>
          </p:cNvPr>
          <p:cNvSpPr txBox="1"/>
          <p:nvPr userDrawn="1"/>
        </p:nvSpPr>
        <p:spPr>
          <a:xfrm>
            <a:off x="502746" y="6303489"/>
            <a:ext cx="23953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err="1">
                <a:solidFill>
                  <a:schemeClr val="bg1"/>
                </a:solidFill>
                <a:effectLst/>
                <a:latin typeface="Arial" panose="020B0604020202020204" pitchFamily="34" charset="0"/>
                <a:ea typeface="+mn-ea"/>
                <a:cs typeface="Arial" panose="020B0604020202020204" pitchFamily="34" charset="0"/>
              </a:rPr>
              <a:t>www.flutter.com</a:t>
            </a:r>
            <a:endParaRPr lang="en-IE" sz="1200" b="0" i="0" kern="1200">
              <a:solidFill>
                <a:schemeClr val="bg1"/>
              </a:solidFill>
              <a:effectLst/>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04C2997-D571-1C40-8A32-264D54F2F0FF}"/>
              </a:ext>
            </a:extLst>
          </p:cNvPr>
          <p:cNvSpPr/>
          <p:nvPr userDrawn="1"/>
        </p:nvSpPr>
        <p:spPr>
          <a:xfrm>
            <a:off x="582258" y="6031120"/>
            <a:ext cx="14760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84999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207" y="6397750"/>
            <a:ext cx="1077174" cy="23446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9C685C4-B01A-824D-BD8E-F457F28DB713}"/>
              </a:ext>
            </a:extLst>
          </p:cNvPr>
          <p:cNvSpPr>
            <a:spLocks noGrp="1"/>
          </p:cNvSpPr>
          <p:nvPr>
            <p:ph type="title"/>
          </p:nvPr>
        </p:nvSpPr>
        <p:spPr>
          <a:xfrm>
            <a:off x="481361" y="252833"/>
            <a:ext cx="10515600" cy="780310"/>
          </a:xfrm>
        </p:spPr>
        <p:txBody>
          <a:bodyPr>
            <a:normAutofit/>
          </a:bodyPr>
          <a:lstStyle>
            <a:lvl1pPr>
              <a:defRPr sz="4200" b="1"/>
            </a:lvl1pPr>
          </a:lstStyle>
          <a:p>
            <a:r>
              <a:rPr lang="en-US"/>
              <a:t>Click to edit Master title style</a:t>
            </a:r>
          </a:p>
        </p:txBody>
      </p:sp>
      <p:sp>
        <p:nvSpPr>
          <p:cNvPr id="4" name="Text Placeholder 3">
            <a:extLst>
              <a:ext uri="{FF2B5EF4-FFF2-40B4-BE49-F238E27FC236}">
                <a16:creationId xmlns:a16="http://schemas.microsoft.com/office/drawing/2014/main" id="{A167A5CF-6475-3347-A47B-843844549B09}"/>
              </a:ext>
            </a:extLst>
          </p:cNvPr>
          <p:cNvSpPr>
            <a:spLocks noGrp="1"/>
          </p:cNvSpPr>
          <p:nvPr>
            <p:ph type="body" sz="quarter" idx="12"/>
          </p:nvPr>
        </p:nvSpPr>
        <p:spPr>
          <a:xfrm>
            <a:off x="481012" y="1545004"/>
            <a:ext cx="10515599" cy="4139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1B2A8752-0E82-E142-9465-D59969F2E4C5}"/>
              </a:ext>
            </a:extLst>
          </p:cNvPr>
          <p:cNvSpPr/>
          <p:nvPr userDrawn="1"/>
        </p:nvSpPr>
        <p:spPr>
          <a:xfrm flipV="1">
            <a:off x="603023" y="1016142"/>
            <a:ext cx="897786" cy="25200"/>
          </a:xfrm>
          <a:prstGeom prst="rect">
            <a:avLst/>
          </a:prstGeom>
          <a:solidFill>
            <a:srgbClr val="00C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3667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4F2D-D38C-704A-8F0E-EE609FC6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318D-A367-C043-B6CB-14CFD712C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EF389F-C6F0-9E4A-B504-00C2D9375D27}"/>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575FCC0C-F492-DA41-B3A8-0D6D66DA0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A1164-C0AB-644F-B5C7-358138A1C42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08530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BECE-51EC-A842-9993-A57A71798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421D-0F84-774D-99CA-61CE8E9C2B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81C6CB-F3A7-3441-A5B6-CC1F5DD2E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0105B-6319-924B-92CF-A3BCF52808F7}"/>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6" name="Footer Placeholder 5">
            <a:extLst>
              <a:ext uri="{FF2B5EF4-FFF2-40B4-BE49-F238E27FC236}">
                <a16:creationId xmlns:a16="http://schemas.microsoft.com/office/drawing/2014/main" id="{095EF335-ADEA-2742-9055-7465B398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EF2C8-A3F4-8646-B4BB-A038EDE54D2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311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7396-8F60-984F-8A86-70ECEB8C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0FB97-BAB8-424C-ABA1-31AE77F2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20F9E7-D010-E747-ABC9-DC6C30AA6C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89CB-3083-1744-B403-EB83B8BBC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88E9B-773F-2F47-B6B7-18087C186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A426D-B3E7-0D46-88DA-F99DEEFBD2A3}"/>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8" name="Footer Placeholder 7">
            <a:extLst>
              <a:ext uri="{FF2B5EF4-FFF2-40B4-BE49-F238E27FC236}">
                <a16:creationId xmlns:a16="http://schemas.microsoft.com/office/drawing/2014/main" id="{7331B978-9315-504E-8FCE-B0D18195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AAA9-C9C0-0B4C-A131-D95B0818645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09925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650-9695-1D48-B6E8-368B99671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23253-9537-7D4E-AA6F-0C9CD5D4C69E}"/>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4" name="Footer Placeholder 3">
            <a:extLst>
              <a:ext uri="{FF2B5EF4-FFF2-40B4-BE49-F238E27FC236}">
                <a16:creationId xmlns:a16="http://schemas.microsoft.com/office/drawing/2014/main" id="{44AD9C5D-7401-EC42-A43F-7A47860E4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B462-A8B6-7746-A9AB-00306FE697E4}"/>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2244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A2CFD-BA96-3542-95F5-86EE427C8A36}"/>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3" name="Footer Placeholder 2">
            <a:extLst>
              <a:ext uri="{FF2B5EF4-FFF2-40B4-BE49-F238E27FC236}">
                <a16:creationId xmlns:a16="http://schemas.microsoft.com/office/drawing/2014/main" id="{89B98388-8392-FC49-B454-8CC421036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3167D0-FDBD-0341-8FEF-55DD0DA99A8A}"/>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73647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1ACD-5208-CB4E-8F35-E88395AE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48CF5-181B-6B42-8521-39B289E4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F5CE4-A805-E64A-8C0C-FC41F382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6481-9CE1-AC4F-88F5-E9BFB4662C53}"/>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6" name="Footer Placeholder 5">
            <a:extLst>
              <a:ext uri="{FF2B5EF4-FFF2-40B4-BE49-F238E27FC236}">
                <a16:creationId xmlns:a16="http://schemas.microsoft.com/office/drawing/2014/main" id="{60FF8870-BBD0-D048-8AD0-75C6AD4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90F2E-EE0A-7F47-B154-0870E7F3F7F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19862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90E-40BF-4048-A1D3-5A3838F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A7A95D-D207-464A-9B59-BF818924F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C248C-080C-5B47-A74F-FD23F918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AFBE3B-E35B-B342-B845-D404C27D2083}"/>
              </a:ext>
            </a:extLst>
          </p:cNvPr>
          <p:cNvSpPr>
            <a:spLocks noGrp="1"/>
          </p:cNvSpPr>
          <p:nvPr>
            <p:ph type="dt" sz="half" idx="10"/>
          </p:nvPr>
        </p:nvSpPr>
        <p:spPr/>
        <p:txBody>
          <a:bodyPr/>
          <a:lstStyle/>
          <a:p>
            <a:fld id="{91915E43-19EA-5B4A-AE45-242D34D8C541}" type="datetimeFigureOut">
              <a:rPr lang="en-US" smtClean="0"/>
              <a:t>7/22/2022</a:t>
            </a:fld>
            <a:endParaRPr lang="en-US"/>
          </a:p>
        </p:txBody>
      </p:sp>
      <p:sp>
        <p:nvSpPr>
          <p:cNvPr id="6" name="Footer Placeholder 5">
            <a:extLst>
              <a:ext uri="{FF2B5EF4-FFF2-40B4-BE49-F238E27FC236}">
                <a16:creationId xmlns:a16="http://schemas.microsoft.com/office/drawing/2014/main" id="{E20ED74D-9AD6-4046-A3E1-5BD6D01FA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1E4A7-A6E8-7145-B930-89C63D64270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8393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ED804-2F24-2147-954E-55DF173EF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9BC58-39CF-7F44-84C0-2494FD2FA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51173-304E-7041-AE4C-A572BB513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5E43-19EA-5B4A-AE45-242D34D8C541}" type="datetimeFigureOut">
              <a:rPr lang="en-US" smtClean="0"/>
              <a:t>7/22/2022</a:t>
            </a:fld>
            <a:endParaRPr lang="en-US"/>
          </a:p>
        </p:txBody>
      </p:sp>
      <p:sp>
        <p:nvSpPr>
          <p:cNvPr id="5" name="Footer Placeholder 4">
            <a:extLst>
              <a:ext uri="{FF2B5EF4-FFF2-40B4-BE49-F238E27FC236}">
                <a16:creationId xmlns:a16="http://schemas.microsoft.com/office/drawing/2014/main" id="{C36394DC-83B4-F44A-874E-FCD6853AA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2DB61-0A76-B948-AC96-CF5F3BEDE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80BF-455E-E441-A027-0AF4E37F2036}" type="slidenum">
              <a:rPr lang="en-US" smtClean="0"/>
              <a:t>‹#›</a:t>
            </a:fld>
            <a:endParaRPr lang="en-US"/>
          </a:p>
        </p:txBody>
      </p:sp>
    </p:spTree>
    <p:extLst>
      <p:ext uri="{BB962C8B-B14F-4D97-AF65-F5344CB8AC3E}">
        <p14:creationId xmlns:p14="http://schemas.microsoft.com/office/powerpoint/2010/main" val="1526085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0" r:id="rId12"/>
    <p:sldLayoutId id="2147483691" r:id="rId13"/>
    <p:sldLayoutId id="2147483650" r:id="rId14"/>
    <p:sldLayoutId id="2147483682" r:id="rId15"/>
    <p:sldLayoutId id="2147483668" r:id="rId16"/>
    <p:sldLayoutId id="2147483681" r:id="rId17"/>
    <p:sldLayoutId id="2147483664" r:id="rId18"/>
    <p:sldLayoutId id="2147483665" r:id="rId19"/>
    <p:sldLayoutId id="2147483662" r:id="rId20"/>
    <p:sldLayoutId id="2147483667" r:id="rId21"/>
    <p:sldLayoutId id="2147483663" r:id="rId22"/>
    <p:sldLayoutId id="2147483666" r:id="rId23"/>
    <p:sldLayoutId id="2147483661" r:id="rId24"/>
    <p:sldLayoutId id="2147483684" r:id="rId25"/>
    <p:sldLayoutId id="2147483655" r:id="rId26"/>
    <p:sldLayoutId id="2147483683" r:id="rId27"/>
    <p:sldLayoutId id="214748368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aws.amazon.com/redshift/latest/dg/vacuum-managing-volume-of-unmerged-rows.html"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869244"/>
            <a:ext cx="11224416" cy="44026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4000" b="1" i="1" dirty="0">
                <a:solidFill>
                  <a:schemeClr val="bg1"/>
                </a:solidFill>
                <a:latin typeface="Effra" panose="02000506080000090004" pitchFamily="2" charset="0"/>
                <a:cs typeface="Arial" panose="020B0604020202020204" pitchFamily="34" charset="0"/>
              </a:rPr>
              <a:t>DATA BOOTCAMP 2022</a:t>
            </a:r>
          </a:p>
          <a:p>
            <a:pPr algn="ctr">
              <a:lnSpc>
                <a:spcPct val="100000"/>
              </a:lnSpc>
            </a:pPr>
            <a:br>
              <a:rPr lang="en-GB" sz="4000" b="1" i="1" dirty="0">
                <a:solidFill>
                  <a:schemeClr val="bg1"/>
                </a:solidFill>
                <a:latin typeface="Effra" panose="02000506080000090004" pitchFamily="2" charset="0"/>
                <a:cs typeface="Arial" panose="020B0604020202020204" pitchFamily="34" charset="0"/>
              </a:rPr>
            </a:br>
            <a:r>
              <a:rPr lang="en-GB" sz="4000" b="1" i="1" dirty="0">
                <a:solidFill>
                  <a:schemeClr val="bg1"/>
                </a:solidFill>
                <a:latin typeface="Effra" panose="02000506080000090004" pitchFamily="2" charset="0"/>
                <a:cs typeface="Arial" panose="020B0604020202020204" pitchFamily="34" charset="0"/>
              </a:rPr>
              <a:t>AWS Redshift concepts and Best Practices </a:t>
            </a: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Tree>
    <p:extLst>
      <p:ext uri="{BB962C8B-B14F-4D97-AF65-F5344CB8AC3E}">
        <p14:creationId xmlns:p14="http://schemas.microsoft.com/office/powerpoint/2010/main" val="927851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7DDFF7-7C95-4279-912E-587203AEF66E}"/>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endParaRPr lang="en-GB" sz="1800" b="1" i="1" dirty="0">
              <a:solidFill>
                <a:schemeClr val="bg1"/>
              </a:solidFill>
              <a:latin typeface="Effra" panose="02000506080000090004" pitchFamily="2" charset="0"/>
              <a:cs typeface="Arial" panose="020B0604020202020204" pitchFamily="34" charset="0"/>
            </a:endParaRPr>
          </a:p>
        </p:txBody>
      </p:sp>
      <p:sp>
        <p:nvSpPr>
          <p:cNvPr id="7" name="TextBox 6">
            <a:extLst>
              <a:ext uri="{FF2B5EF4-FFF2-40B4-BE49-F238E27FC236}">
                <a16:creationId xmlns:a16="http://schemas.microsoft.com/office/drawing/2014/main" id="{0CC5D67B-B83D-4A96-B2F0-C84CF928A2BB}"/>
              </a:ext>
            </a:extLst>
          </p:cNvPr>
          <p:cNvSpPr txBox="1"/>
          <p:nvPr/>
        </p:nvSpPr>
        <p:spPr>
          <a:xfrm>
            <a:off x="815366" y="802252"/>
            <a:ext cx="10945090" cy="4154984"/>
          </a:xfrm>
          <a:prstGeom prst="rect">
            <a:avLst/>
          </a:prstGeom>
          <a:noFill/>
        </p:spPr>
        <p:txBody>
          <a:bodyPr wrap="square">
            <a:spAutoFit/>
          </a:bodyPr>
          <a:lstStyle/>
          <a:p>
            <a:pPr marL="34290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Compound sort key:</a:t>
            </a:r>
          </a:p>
          <a:p>
            <a:pPr marL="342900" indent="-342900">
              <a:buFont typeface="Arial" panose="020B0604020202020204" pitchFamily="34" charset="0"/>
              <a:buChar char="•"/>
            </a:pPr>
            <a:endParaRPr lang="en-US" sz="2000" b="1"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Is useful when a sort key column is used in query predicates (WHERE clauses) or to make GROUP BY and ORDER BY more efficient</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 A compound sort key is most useful when a query scans rows according to the order of the sort columns; if you have a know pattern query the COMPOUND sort key is the best choice.</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The performance benefits of sorting with a compound key decrease when queries rely on secondary sort columns.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You can define a maximum of 400 COMPOUND SORTKEY columns per table.</a:t>
            </a:r>
          </a:p>
        </p:txBody>
      </p:sp>
    </p:spTree>
    <p:extLst>
      <p:ext uri="{BB962C8B-B14F-4D97-AF65-F5344CB8AC3E}">
        <p14:creationId xmlns:p14="http://schemas.microsoft.com/office/powerpoint/2010/main" val="75951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F840AF-6495-421D-BD40-A0A8C25678AD}"/>
              </a:ext>
            </a:extLst>
          </p:cNvPr>
          <p:cNvSpPr txBox="1">
            <a:spLocks/>
          </p:cNvSpPr>
          <p:nvPr/>
        </p:nvSpPr>
        <p:spPr>
          <a:xfrm>
            <a:off x="483792" y="203200"/>
            <a:ext cx="11224416" cy="4944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4800" b="1" i="1" dirty="0">
                <a:solidFill>
                  <a:schemeClr val="bg1"/>
                </a:solidFill>
                <a:latin typeface="Effra" panose="02000506080000090004" pitchFamily="2" charset="0"/>
                <a:cs typeface="Arial" panose="020B0604020202020204" pitchFamily="34" charset="0"/>
              </a:rPr>
              <a:t>Redshift Distribution Style</a:t>
            </a:r>
          </a:p>
          <a:p>
            <a:pPr algn="ctr">
              <a:lnSpc>
                <a:spcPct val="100000"/>
              </a:lnSpc>
            </a:pPr>
            <a:endParaRPr lang="en-GB" sz="2600" b="1" i="1" dirty="0">
              <a:solidFill>
                <a:schemeClr val="bg1"/>
              </a:solidFill>
              <a:latin typeface="Effra" panose="02000506080000090004" pitchFamily="2" charset="0"/>
              <a:cs typeface="Arial" panose="020B0604020202020204" pitchFamily="34" charset="0"/>
            </a:endParaRPr>
          </a:p>
          <a:p>
            <a:pPr marL="285750" indent="-285750">
              <a:buFont typeface="Arial" panose="020B0604020202020204" pitchFamily="34" charset="0"/>
              <a:buChar char="•"/>
            </a:pPr>
            <a:r>
              <a:rPr lang="en-US" sz="2600" b="1" i="1" dirty="0">
                <a:solidFill>
                  <a:schemeClr val="bg1"/>
                </a:solidFill>
                <a:latin typeface="Effra" panose="02000506080000090004" pitchFamily="2" charset="0"/>
                <a:cs typeface="Arial" panose="020B0604020202020204" pitchFamily="34" charset="0"/>
              </a:rPr>
              <a:t>AUTO  • Redshift figures it out based on size of data </a:t>
            </a:r>
          </a:p>
          <a:p>
            <a:r>
              <a:rPr lang="en-US" sz="2600" b="1" i="1" dirty="0">
                <a:solidFill>
                  <a:schemeClr val="bg1"/>
                </a:solidFill>
                <a:latin typeface="Effra" panose="02000506080000090004" pitchFamily="2" charset="0"/>
                <a:cs typeface="Arial" panose="020B0604020202020204" pitchFamily="34" charset="0"/>
              </a:rPr>
              <a:t>•  EVEN    • Rows distributed across slices in round-robin </a:t>
            </a:r>
          </a:p>
          <a:p>
            <a:r>
              <a:rPr lang="en-US" sz="2600" b="1" i="1" dirty="0">
                <a:solidFill>
                  <a:schemeClr val="bg1"/>
                </a:solidFill>
                <a:latin typeface="Effra" panose="02000506080000090004" pitchFamily="2" charset="0"/>
                <a:cs typeface="Arial" panose="020B0604020202020204" pitchFamily="34" charset="0"/>
              </a:rPr>
              <a:t>•  KEY        • Rows distributed based on one column </a:t>
            </a:r>
          </a:p>
          <a:p>
            <a:r>
              <a:rPr lang="en-US" sz="2600" b="1" i="1" dirty="0">
                <a:solidFill>
                  <a:schemeClr val="bg1"/>
                </a:solidFill>
                <a:latin typeface="Effra" panose="02000506080000090004" pitchFamily="2" charset="0"/>
                <a:cs typeface="Arial" panose="020B0604020202020204" pitchFamily="34" charset="0"/>
              </a:rPr>
              <a:t>•   ALL       • Entire table is copied to every nod</a:t>
            </a:r>
          </a:p>
          <a:p>
            <a:endParaRPr lang="en-US" sz="2600" b="1" i="1" dirty="0">
              <a:solidFill>
                <a:schemeClr val="bg1"/>
              </a:solidFill>
              <a:latin typeface="Effra" panose="02000506080000090004" pitchFamily="2" charset="0"/>
              <a:cs typeface="Arial" panose="020B0604020202020204" pitchFamily="34" charset="0"/>
            </a:endParaRPr>
          </a:p>
          <a:p>
            <a:pPr lvl="1">
              <a:buFont typeface="Wingdings" panose="05000000000000000000" pitchFamily="2" charset="2"/>
              <a:buChar char="§"/>
            </a:pPr>
            <a:endParaRPr lang="en-IE" dirty="0"/>
          </a:p>
          <a:p>
            <a:r>
              <a:rPr lang="en-IE" sz="2600" dirty="0">
                <a:solidFill>
                  <a:schemeClr val="bg1"/>
                </a:solidFill>
                <a:latin typeface="Effra" panose="02000506080000090004" pitchFamily="2" charset="0"/>
                <a:cs typeface="Arial" panose="020B0604020202020204" pitchFamily="34" charset="0"/>
              </a:rPr>
              <a:t>Default distribution style in Redshift: </a:t>
            </a:r>
            <a:r>
              <a:rPr lang="en-US" sz="2600" dirty="0">
                <a:solidFill>
                  <a:schemeClr val="bg1"/>
                </a:solidFill>
                <a:latin typeface="Effra" panose="02000506080000090004" pitchFamily="2" charset="0"/>
                <a:cs typeface="Arial" panose="020B0604020202020204" pitchFamily="34" charset="0"/>
              </a:rPr>
              <a:t>AUTO</a:t>
            </a:r>
          </a:p>
          <a:p>
            <a:endParaRPr lang="en-GB" sz="2600" b="1" i="1" dirty="0">
              <a:solidFill>
                <a:schemeClr val="bg1"/>
              </a:solidFill>
              <a:latin typeface="Effra" panose="02000506080000090004" pitchFamily="2" charset="0"/>
              <a:cs typeface="Arial" panose="020B0604020202020204" pitchFamily="34" charset="0"/>
            </a:endParaRPr>
          </a:p>
        </p:txBody>
      </p:sp>
      <p:sp>
        <p:nvSpPr>
          <p:cNvPr id="8" name="TextBox 7">
            <a:extLst>
              <a:ext uri="{FF2B5EF4-FFF2-40B4-BE49-F238E27FC236}">
                <a16:creationId xmlns:a16="http://schemas.microsoft.com/office/drawing/2014/main" id="{22B7181F-F351-4A38-8F5F-500D37311170}"/>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181096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D17D936D-A9FB-4B23-9B0B-FBF708BAB927}"/>
              </a:ext>
            </a:extLst>
          </p:cNvPr>
          <p:cNvSpPr txBox="1"/>
          <p:nvPr/>
        </p:nvSpPr>
        <p:spPr>
          <a:xfrm>
            <a:off x="429491" y="2136339"/>
            <a:ext cx="11485418"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assigns an optimal distribution style based on the size of the table data.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initially assigns ALL distribution to a small table, then changes to EVEN distribution when the table grows larger. When a table is changed from ALL to EVEN distribution, storage utilization might change slightly. The change in distribution occurs in the background, in a few seconds.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never changes the distribution style from EVEN to ALL.</a:t>
            </a:r>
          </a:p>
        </p:txBody>
      </p:sp>
      <p:sp>
        <p:nvSpPr>
          <p:cNvPr id="5" name="TextBox 4">
            <a:extLst>
              <a:ext uri="{FF2B5EF4-FFF2-40B4-BE49-F238E27FC236}">
                <a16:creationId xmlns:a16="http://schemas.microsoft.com/office/drawing/2014/main" id="{384F013A-1EC9-436C-B352-C65E7F5A0893}"/>
              </a:ext>
            </a:extLst>
          </p:cNvPr>
          <p:cNvSpPr txBox="1"/>
          <p:nvPr/>
        </p:nvSpPr>
        <p:spPr>
          <a:xfrm>
            <a:off x="1274618" y="923892"/>
            <a:ext cx="7530715"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AUTO</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Tree>
    <p:extLst>
      <p:ext uri="{BB962C8B-B14F-4D97-AF65-F5344CB8AC3E}">
        <p14:creationId xmlns:p14="http://schemas.microsoft.com/office/powerpoint/2010/main" val="425906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EVEN</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5" name="Picture 4">
            <a:extLst>
              <a:ext uri="{FF2B5EF4-FFF2-40B4-BE49-F238E27FC236}">
                <a16:creationId xmlns:a16="http://schemas.microsoft.com/office/drawing/2014/main" id="{2ACBE316-BE98-43A6-A685-2BBFA9E33A34}"/>
              </a:ext>
            </a:extLst>
          </p:cNvPr>
          <p:cNvPicPr>
            <a:picLocks noChangeAspect="1"/>
          </p:cNvPicPr>
          <p:nvPr/>
        </p:nvPicPr>
        <p:blipFill>
          <a:blip r:embed="rId3"/>
          <a:stretch>
            <a:fillRect/>
          </a:stretch>
        </p:blipFill>
        <p:spPr>
          <a:xfrm>
            <a:off x="846667" y="1293224"/>
            <a:ext cx="10624897" cy="4886325"/>
          </a:xfrm>
          <a:prstGeom prst="rect">
            <a:avLst/>
          </a:prstGeom>
        </p:spPr>
      </p:pic>
      <p:sp>
        <p:nvSpPr>
          <p:cNvPr id="6" name="TextBox 5">
            <a:extLst>
              <a:ext uri="{FF2B5EF4-FFF2-40B4-BE49-F238E27FC236}">
                <a16:creationId xmlns:a16="http://schemas.microsoft.com/office/drawing/2014/main" id="{ED472A14-4677-4299-B2BD-4EEB1E93C929}"/>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393340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FC9200E8-FC60-4855-948E-CF6BF6B471BE}"/>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EVEN</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
        <p:nvSpPr>
          <p:cNvPr id="5" name="TextBox 4">
            <a:extLst>
              <a:ext uri="{FF2B5EF4-FFF2-40B4-BE49-F238E27FC236}">
                <a16:creationId xmlns:a16="http://schemas.microsoft.com/office/drawing/2014/main" id="{D615132E-8B3F-42B6-BBE9-32D66368B2CD}"/>
              </a:ext>
            </a:extLst>
          </p:cNvPr>
          <p:cNvSpPr txBox="1"/>
          <p:nvPr/>
        </p:nvSpPr>
        <p:spPr>
          <a:xfrm>
            <a:off x="581891" y="1293224"/>
            <a:ext cx="11055927"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The leader node distributes the rows across the slices in an even round-robin fashion</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EVEN distribution is appropriate when a table does not participate in joins or when there is not a clear choice between KEY distribution and ALL distribution.</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 </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With no joins involved, this is a good choice, but when joins are involved then the rows matched by different tables involved in the join may not all be on the same node and need to be distributed over the network.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If you join an </a:t>
            </a:r>
            <a:r>
              <a:rPr lang="en-US" sz="2400" b="1" dirty="0">
                <a:solidFill>
                  <a:schemeClr val="bg1"/>
                </a:solidFill>
                <a:latin typeface="Effra" panose="020B0603020203020204" pitchFamily="34" charset="0"/>
                <a:cs typeface="Effra" panose="020B0603020203020204" pitchFamily="34" charset="0"/>
              </a:rPr>
              <a:t>EVEN</a:t>
            </a:r>
            <a:r>
              <a:rPr lang="en-US" sz="2400" dirty="0">
                <a:solidFill>
                  <a:schemeClr val="bg1"/>
                </a:solidFill>
                <a:latin typeface="Effra" panose="020B0603020203020204" pitchFamily="34" charset="0"/>
                <a:cs typeface="Effra" panose="020B0603020203020204" pitchFamily="34" charset="0"/>
              </a:rPr>
              <a:t> and an </a:t>
            </a:r>
            <a:r>
              <a:rPr lang="en-US" sz="2400" b="1" dirty="0">
                <a:solidFill>
                  <a:schemeClr val="bg1"/>
                </a:solidFill>
                <a:latin typeface="Effra" panose="020B0603020203020204" pitchFamily="34" charset="0"/>
                <a:cs typeface="Effra" panose="020B0603020203020204" pitchFamily="34" charset="0"/>
              </a:rPr>
              <a:t>ALL</a:t>
            </a:r>
            <a:r>
              <a:rPr lang="en-US" sz="2400" dirty="0">
                <a:solidFill>
                  <a:schemeClr val="bg1"/>
                </a:solidFill>
                <a:latin typeface="Effra" panose="020B0603020203020204" pitchFamily="34" charset="0"/>
                <a:cs typeface="Effra" panose="020B0603020203020204" pitchFamily="34" charset="0"/>
              </a:rPr>
              <a:t> table together, no redistribution is required because the rows of the ALL table are available everywhere.</a:t>
            </a:r>
          </a:p>
        </p:txBody>
      </p:sp>
    </p:spTree>
    <p:extLst>
      <p:ext uri="{BB962C8B-B14F-4D97-AF65-F5344CB8AC3E}">
        <p14:creationId xmlns:p14="http://schemas.microsoft.com/office/powerpoint/2010/main" val="33226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KEY</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14" name="Picture 13">
            <a:extLst>
              <a:ext uri="{FF2B5EF4-FFF2-40B4-BE49-F238E27FC236}">
                <a16:creationId xmlns:a16="http://schemas.microsoft.com/office/drawing/2014/main" id="{15D224F3-7A40-44F9-AD5B-7D9083FDA3FC}"/>
              </a:ext>
            </a:extLst>
          </p:cNvPr>
          <p:cNvPicPr>
            <a:picLocks noChangeAspect="1"/>
          </p:cNvPicPr>
          <p:nvPr/>
        </p:nvPicPr>
        <p:blipFill>
          <a:blip r:embed="rId3"/>
          <a:stretch>
            <a:fillRect/>
          </a:stretch>
        </p:blipFill>
        <p:spPr>
          <a:xfrm>
            <a:off x="846668" y="1407584"/>
            <a:ext cx="10694168" cy="4381500"/>
          </a:xfrm>
          <a:prstGeom prst="rect">
            <a:avLst/>
          </a:prstGeom>
        </p:spPr>
      </p:pic>
      <p:sp>
        <p:nvSpPr>
          <p:cNvPr id="15" name="TextBox 14">
            <a:extLst>
              <a:ext uri="{FF2B5EF4-FFF2-40B4-BE49-F238E27FC236}">
                <a16:creationId xmlns:a16="http://schemas.microsoft.com/office/drawing/2014/main" id="{FA151344-E7AC-48EA-8B7E-A25BF179570C}"/>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78427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261373E9-64F5-40C3-934B-6EFC0CA8B710}"/>
              </a:ext>
            </a:extLst>
          </p:cNvPr>
          <p:cNvSpPr txBox="1"/>
          <p:nvPr/>
        </p:nvSpPr>
        <p:spPr>
          <a:xfrm>
            <a:off x="1739515" y="622588"/>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KEY</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
        <p:nvSpPr>
          <p:cNvPr id="5" name="TextBox 4">
            <a:extLst>
              <a:ext uri="{FF2B5EF4-FFF2-40B4-BE49-F238E27FC236}">
                <a16:creationId xmlns:a16="http://schemas.microsoft.com/office/drawing/2014/main" id="{9324DE94-A88E-40A0-B642-90ABEFBA1551}"/>
              </a:ext>
            </a:extLst>
          </p:cNvPr>
          <p:cNvSpPr txBox="1"/>
          <p:nvPr/>
        </p:nvSpPr>
        <p:spPr>
          <a:xfrm>
            <a:off x="190371" y="1855199"/>
            <a:ext cx="11346873" cy="3539430"/>
          </a:xfrm>
          <a:prstGeom prst="rect">
            <a:avLst/>
          </a:prstGeom>
          <a:noFill/>
        </p:spPr>
        <p:txBody>
          <a:bodyPr wrap="square">
            <a:spAutoFit/>
          </a:bodyPr>
          <a:lstStyle/>
          <a:p>
            <a:pPr marL="342900" indent="-342900">
              <a:buFont typeface="Arial" panose="020B0604020202020204" pitchFamily="34" charset="0"/>
              <a:buChar char="•"/>
            </a:pPr>
            <a:r>
              <a:rPr lang="en-US" sz="2800" dirty="0">
                <a:solidFill>
                  <a:schemeClr val="bg1"/>
                </a:solidFill>
                <a:latin typeface="Effra" panose="020B0603020203020204" pitchFamily="34" charset="0"/>
                <a:cs typeface="Effra" panose="020B0603020203020204" pitchFamily="34" charset="0"/>
              </a:rPr>
              <a:t>The rows are distributed according to the values in one column. </a:t>
            </a:r>
          </a:p>
          <a:p>
            <a:pPr marL="342900" indent="-342900">
              <a:buFont typeface="Arial" panose="020B0604020202020204" pitchFamily="34" charset="0"/>
              <a:buChar char="•"/>
            </a:pPr>
            <a:endParaRPr lang="en-US" sz="28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800" dirty="0">
                <a:solidFill>
                  <a:schemeClr val="bg1"/>
                </a:solidFill>
                <a:latin typeface="Effra" panose="020B0603020203020204" pitchFamily="34" charset="0"/>
                <a:cs typeface="Effra" panose="020B0603020203020204" pitchFamily="34" charset="0"/>
              </a:rPr>
              <a:t>The leader node places matching values on the same node slice. </a:t>
            </a:r>
          </a:p>
          <a:p>
            <a:pPr marL="342900" indent="-342900">
              <a:buFont typeface="Arial" panose="020B0604020202020204" pitchFamily="34" charset="0"/>
              <a:buChar char="•"/>
            </a:pPr>
            <a:endParaRPr lang="en-US" sz="28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800" dirty="0">
                <a:solidFill>
                  <a:schemeClr val="bg1"/>
                </a:solidFill>
                <a:latin typeface="Effra" panose="020B0603020203020204" pitchFamily="34" charset="0"/>
                <a:cs typeface="Effra" panose="020B0603020203020204" pitchFamily="34" charset="0"/>
              </a:rPr>
              <a:t>If two tables are distributed on the same column and when you join those two tables on distribution column, then the required data is available in same data slice thus making collocated tables. The collocated tables improve the performance.</a:t>
            </a:r>
          </a:p>
        </p:txBody>
      </p:sp>
    </p:spTree>
    <p:extLst>
      <p:ext uri="{BB962C8B-B14F-4D97-AF65-F5344CB8AC3E}">
        <p14:creationId xmlns:p14="http://schemas.microsoft.com/office/powerpoint/2010/main" val="2771745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261373E9-64F5-40C3-934B-6EFC0CA8B710}"/>
              </a:ext>
            </a:extLst>
          </p:cNvPr>
          <p:cNvSpPr txBox="1"/>
          <p:nvPr/>
        </p:nvSpPr>
        <p:spPr>
          <a:xfrm>
            <a:off x="1739515" y="622588"/>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KEY</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
        <p:nvSpPr>
          <p:cNvPr id="5" name="TextBox 4">
            <a:extLst>
              <a:ext uri="{FF2B5EF4-FFF2-40B4-BE49-F238E27FC236}">
                <a16:creationId xmlns:a16="http://schemas.microsoft.com/office/drawing/2014/main" id="{9324DE94-A88E-40A0-B642-90ABEFBA1551}"/>
              </a:ext>
            </a:extLst>
          </p:cNvPr>
          <p:cNvSpPr txBox="1"/>
          <p:nvPr/>
        </p:nvSpPr>
        <p:spPr>
          <a:xfrm>
            <a:off x="190371" y="1293224"/>
            <a:ext cx="11346873" cy="421653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Consider the following factors when choosing best distribution key:</a:t>
            </a:r>
            <a:br>
              <a:rPr lang="en-US" sz="2400" dirty="0">
                <a:solidFill>
                  <a:schemeClr val="bg1"/>
                </a:solidFill>
                <a:latin typeface="Effra" panose="020B0603020203020204" pitchFamily="34" charset="0"/>
                <a:cs typeface="Effra" panose="020B0603020203020204" pitchFamily="34" charset="0"/>
              </a:rPr>
            </a:br>
            <a:endParaRPr lang="en-US" sz="2400" dirty="0">
              <a:solidFill>
                <a:schemeClr val="bg1"/>
              </a:solidFill>
              <a:latin typeface="Effra" panose="020B0603020203020204" pitchFamily="34" charset="0"/>
              <a:cs typeface="Effra" panose="020B0603020203020204" pitchFamily="34" charset="0"/>
            </a:endParaRP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choose a column with </a:t>
            </a:r>
            <a:r>
              <a:rPr lang="en-US" sz="2000" b="1" dirty="0">
                <a:solidFill>
                  <a:schemeClr val="bg1"/>
                </a:solidFill>
                <a:latin typeface="Effra" panose="020B0603020203020204" pitchFamily="34" charset="0"/>
                <a:cs typeface="Effra" panose="020B0603020203020204" pitchFamily="34" charset="0"/>
              </a:rPr>
              <a:t>high cardinality</a:t>
            </a:r>
            <a:r>
              <a:rPr lang="en-US" sz="2000" dirty="0">
                <a:solidFill>
                  <a:schemeClr val="bg1"/>
                </a:solidFill>
                <a:latin typeface="Effra" panose="020B0603020203020204" pitchFamily="34" charset="0"/>
                <a:cs typeface="Effra" panose="020B0603020203020204" pitchFamily="34" charset="0"/>
              </a:rPr>
              <a:t>: the more distinct the </a:t>
            </a:r>
            <a:r>
              <a:rPr lang="en-US" sz="2000" b="1" dirty="0">
                <a:solidFill>
                  <a:schemeClr val="bg1"/>
                </a:solidFill>
                <a:latin typeface="Effra" panose="020B0603020203020204" pitchFamily="34" charset="0"/>
                <a:cs typeface="Effra" panose="020B0603020203020204" pitchFamily="34" charset="0"/>
              </a:rPr>
              <a:t>DISTKEY</a:t>
            </a:r>
            <a:r>
              <a:rPr lang="en-US" sz="2000" dirty="0">
                <a:solidFill>
                  <a:schemeClr val="bg1"/>
                </a:solidFill>
                <a:latin typeface="Effra" panose="020B0603020203020204" pitchFamily="34" charset="0"/>
                <a:cs typeface="Effra" panose="020B0603020203020204" pitchFamily="34" charset="0"/>
              </a:rPr>
              <a:t> values, the better.</a:t>
            </a:r>
            <a:br>
              <a:rPr lang="en-US" sz="2000" dirty="0">
                <a:solidFill>
                  <a:schemeClr val="bg1"/>
                </a:solidFill>
                <a:latin typeface="Effra" panose="020B0603020203020204" pitchFamily="34" charset="0"/>
                <a:cs typeface="Effra" panose="020B0603020203020204" pitchFamily="34" charset="0"/>
              </a:rPr>
            </a:br>
            <a:endParaRPr lang="en-US" sz="2000" dirty="0">
              <a:solidFill>
                <a:schemeClr val="bg1"/>
              </a:solidFill>
              <a:latin typeface="Effra" panose="020B0603020203020204" pitchFamily="34" charset="0"/>
              <a:cs typeface="Effra" panose="020B0603020203020204" pitchFamily="34" charset="0"/>
            </a:endParaRP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parallel processing is more efficient when you have distributed table rows </a:t>
            </a:r>
            <a:r>
              <a:rPr lang="en-US" sz="2000" b="1" dirty="0">
                <a:solidFill>
                  <a:schemeClr val="bg1"/>
                </a:solidFill>
                <a:latin typeface="Effra" panose="020B0603020203020204" pitchFamily="34" charset="0"/>
                <a:cs typeface="Effra" panose="020B0603020203020204" pitchFamily="34" charset="0"/>
              </a:rPr>
              <a:t>evenly across the slices</a:t>
            </a:r>
            <a:r>
              <a:rPr lang="en-US" sz="2000" dirty="0">
                <a:solidFill>
                  <a:schemeClr val="bg1"/>
                </a:solidFill>
                <a:latin typeface="Effra" panose="020B0603020203020204" pitchFamily="34" charset="0"/>
                <a:cs typeface="Effra" panose="020B0603020203020204" pitchFamily="34" charset="0"/>
              </a:rPr>
              <a:t>.</a:t>
            </a:r>
            <a:br>
              <a:rPr lang="en-US" sz="2000" dirty="0">
                <a:solidFill>
                  <a:schemeClr val="bg1"/>
                </a:solidFill>
                <a:latin typeface="Effra" panose="020B0603020203020204" pitchFamily="34" charset="0"/>
                <a:cs typeface="Effra" panose="020B0603020203020204" pitchFamily="34" charset="0"/>
              </a:rPr>
            </a:br>
            <a:endParaRPr lang="en-US" sz="2000" dirty="0">
              <a:solidFill>
                <a:schemeClr val="bg1"/>
              </a:solidFill>
              <a:latin typeface="Effra" panose="020B0603020203020204" pitchFamily="34" charset="0"/>
              <a:cs typeface="Effra" panose="020B0603020203020204" pitchFamily="34" charset="0"/>
            </a:endParaRP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tables used together should use the </a:t>
            </a:r>
            <a:r>
              <a:rPr lang="en-US" sz="2000" b="1" dirty="0">
                <a:solidFill>
                  <a:schemeClr val="bg1"/>
                </a:solidFill>
                <a:latin typeface="Effra" panose="020B0603020203020204" pitchFamily="34" charset="0"/>
                <a:cs typeface="Effra" panose="020B0603020203020204" pitchFamily="34" charset="0"/>
              </a:rPr>
              <a:t>common columns</a:t>
            </a:r>
            <a:r>
              <a:rPr lang="en-US" sz="2000" dirty="0">
                <a:solidFill>
                  <a:schemeClr val="bg1"/>
                </a:solidFill>
                <a:latin typeface="Effra" panose="020B0603020203020204" pitchFamily="34" charset="0"/>
                <a:cs typeface="Effra" panose="020B0603020203020204" pitchFamily="34" charset="0"/>
              </a:rPr>
              <a:t> for their </a:t>
            </a:r>
            <a:r>
              <a:rPr lang="en-US" sz="2000" b="1" dirty="0">
                <a:solidFill>
                  <a:schemeClr val="bg1"/>
                </a:solidFill>
                <a:latin typeface="Effra" panose="020B0603020203020204" pitchFamily="34" charset="0"/>
                <a:cs typeface="Effra" panose="020B0603020203020204" pitchFamily="34" charset="0"/>
              </a:rPr>
              <a:t>DISTKEY</a:t>
            </a:r>
            <a:r>
              <a:rPr lang="en-US" sz="2000" dirty="0">
                <a:solidFill>
                  <a:schemeClr val="bg1"/>
                </a:solidFill>
                <a:latin typeface="Effra" panose="020B0603020203020204" pitchFamily="34" charset="0"/>
                <a:cs typeface="Effra" panose="020B0603020203020204" pitchFamily="34" charset="0"/>
              </a:rPr>
              <a:t>. For example, in an order system application, use the Customer ID as the DISTKEY for both the customer table and the order table.</a:t>
            </a:r>
            <a:br>
              <a:rPr lang="en-US" sz="2000" dirty="0">
                <a:solidFill>
                  <a:schemeClr val="bg1"/>
                </a:solidFill>
                <a:latin typeface="Effra" panose="020B0603020203020204" pitchFamily="34" charset="0"/>
                <a:cs typeface="Effra" panose="020B0603020203020204" pitchFamily="34" charset="0"/>
              </a:rPr>
            </a:br>
            <a:endParaRPr lang="en-US" sz="2000" dirty="0">
              <a:solidFill>
                <a:schemeClr val="bg1"/>
              </a:solidFill>
              <a:latin typeface="Effra" panose="020B0603020203020204" pitchFamily="34" charset="0"/>
              <a:cs typeface="Effra" panose="020B0603020203020204" pitchFamily="34" charset="0"/>
            </a:endParaRP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if a particular key is used largely in </a:t>
            </a:r>
            <a:r>
              <a:rPr lang="en-US" sz="2000" b="1" dirty="0">
                <a:solidFill>
                  <a:schemeClr val="bg1"/>
                </a:solidFill>
                <a:latin typeface="Effra" panose="020B0603020203020204" pitchFamily="34" charset="0"/>
                <a:cs typeface="Effra" panose="020B0603020203020204" pitchFamily="34" charset="0"/>
              </a:rPr>
              <a:t>join</a:t>
            </a:r>
            <a:r>
              <a:rPr lang="en-US" sz="2000" dirty="0">
                <a:solidFill>
                  <a:schemeClr val="bg1"/>
                </a:solidFill>
                <a:latin typeface="Effra" panose="020B0603020203020204" pitchFamily="34" charset="0"/>
                <a:cs typeface="Effra" panose="020B0603020203020204" pitchFamily="34" charset="0"/>
              </a:rPr>
              <a:t> clauses, then that key is a good choice for the distribution key.</a:t>
            </a:r>
          </a:p>
        </p:txBody>
      </p:sp>
    </p:spTree>
    <p:extLst>
      <p:ext uri="{BB962C8B-B14F-4D97-AF65-F5344CB8AC3E}">
        <p14:creationId xmlns:p14="http://schemas.microsoft.com/office/powerpoint/2010/main" val="96462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ALL</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4" name="Picture 3">
            <a:extLst>
              <a:ext uri="{FF2B5EF4-FFF2-40B4-BE49-F238E27FC236}">
                <a16:creationId xmlns:a16="http://schemas.microsoft.com/office/drawing/2014/main" id="{4A301C45-4D6B-4607-AA2A-C14079CC0B67}"/>
              </a:ext>
            </a:extLst>
          </p:cNvPr>
          <p:cNvPicPr>
            <a:picLocks noChangeAspect="1"/>
          </p:cNvPicPr>
          <p:nvPr/>
        </p:nvPicPr>
        <p:blipFill>
          <a:blip r:embed="rId3"/>
          <a:stretch>
            <a:fillRect/>
          </a:stretch>
        </p:blipFill>
        <p:spPr>
          <a:xfrm>
            <a:off x="1113367" y="1300151"/>
            <a:ext cx="9965266" cy="4591050"/>
          </a:xfrm>
          <a:prstGeom prst="rect">
            <a:avLst/>
          </a:prstGeom>
        </p:spPr>
      </p:pic>
      <p:sp>
        <p:nvSpPr>
          <p:cNvPr id="6" name="TextBox 5">
            <a:extLst>
              <a:ext uri="{FF2B5EF4-FFF2-40B4-BE49-F238E27FC236}">
                <a16:creationId xmlns:a16="http://schemas.microsoft.com/office/drawing/2014/main" id="{48DE7998-B64A-4C28-BA9F-D8D272266B12}"/>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4125548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3BDB797C-E507-42CB-B0FF-A4C8CAA82EA5}"/>
              </a:ext>
            </a:extLst>
          </p:cNvPr>
          <p:cNvSpPr txBox="1"/>
          <p:nvPr/>
        </p:nvSpPr>
        <p:spPr>
          <a:xfrm>
            <a:off x="656167" y="1795955"/>
            <a:ext cx="10879666"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Make a copy of the table to every node in the cluster.</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ALL distribution is appropriate only for relatively slow-moving tables; tables that are not updated frequently or extensively.</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advantages of using </a:t>
            </a:r>
            <a:r>
              <a:rPr lang="en-US" b="1" i="1" dirty="0">
                <a:solidFill>
                  <a:schemeClr val="bg1"/>
                </a:solidFill>
                <a:latin typeface="Effra" panose="020B0603020203020204" pitchFamily="34" charset="0"/>
                <a:cs typeface="Effra" panose="020B0603020203020204" pitchFamily="34" charset="0"/>
              </a:rPr>
              <a:t>ALL</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because</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a copy of the table is maintained on all nodes): </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executing a query which includes a join will not copy the required data across the network from node to node, to complete the query</a:t>
            </a: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faster query operations</a:t>
            </a:r>
          </a:p>
          <a:p>
            <a:pPr lvl="1">
              <a:buFont typeface="Wingdings" panose="05000000000000000000" pitchFamily="2" charset="2"/>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disadvantages of using </a:t>
            </a:r>
            <a:r>
              <a:rPr lang="en-US" b="1" i="1" dirty="0">
                <a:solidFill>
                  <a:schemeClr val="bg1"/>
                </a:solidFill>
                <a:latin typeface="Effra" panose="020B0603020203020204" pitchFamily="34" charset="0"/>
                <a:cs typeface="Effra" panose="020B0603020203020204" pitchFamily="34" charset="0"/>
              </a:rPr>
              <a:t>ALL</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because</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a copy of the table is maintained on all nodes): </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storage needed for the table is multiplied by the number of nodes</a:t>
            </a: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it takes much longer to load, update, or insert data</a:t>
            </a:r>
            <a:endParaRPr lang="en-IE" dirty="0">
              <a:solidFill>
                <a:schemeClr val="bg1"/>
              </a:solidFill>
              <a:latin typeface="Effra" panose="020B0603020203020204" pitchFamily="34" charset="0"/>
              <a:cs typeface="Effra" panose="020B0603020203020204" pitchFamily="34" charset="0"/>
            </a:endParaRPr>
          </a:p>
          <a:p>
            <a:endParaRPr lang="en-US" dirty="0"/>
          </a:p>
        </p:txBody>
      </p:sp>
      <p:sp>
        <p:nvSpPr>
          <p:cNvPr id="5" name="TextBox 4">
            <a:extLst>
              <a:ext uri="{FF2B5EF4-FFF2-40B4-BE49-F238E27FC236}">
                <a16:creationId xmlns:a16="http://schemas.microsoft.com/office/drawing/2014/main" id="{1D0FA453-6D1A-4184-A4D9-41354FF9DBEE}"/>
              </a:ext>
            </a:extLst>
          </p:cNvPr>
          <p:cNvSpPr txBox="1"/>
          <p:nvPr/>
        </p:nvSpPr>
        <p:spPr>
          <a:xfrm>
            <a:off x="1274618" y="923892"/>
            <a:ext cx="7530715"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ALL</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Tree>
    <p:extLst>
      <p:ext uri="{BB962C8B-B14F-4D97-AF65-F5344CB8AC3E}">
        <p14:creationId xmlns:p14="http://schemas.microsoft.com/office/powerpoint/2010/main" val="129785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D5E626-4223-4173-BE89-F1F06D6E8724}"/>
              </a:ext>
            </a:extLst>
          </p:cNvPr>
          <p:cNvSpPr txBox="1">
            <a:spLocks/>
          </p:cNvSpPr>
          <p:nvPr/>
        </p:nvSpPr>
        <p:spPr>
          <a:xfrm>
            <a:off x="411141" y="1219200"/>
            <a:ext cx="11224416" cy="4865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new schema </a:t>
            </a:r>
          </a:p>
          <a:p>
            <a:pPr>
              <a:lnSpc>
                <a:spcPct val="100000"/>
              </a:lnSpc>
            </a:pPr>
            <a:r>
              <a:rPr lang="en-GB" sz="2400" i="1" dirty="0">
                <a:solidFill>
                  <a:schemeClr val="bg1"/>
                </a:solidFill>
                <a:latin typeface="Effra" panose="02000506080000090004" pitchFamily="2" charset="0"/>
                <a:cs typeface="Arial" panose="020B0604020202020204" pitchFamily="34" charset="0"/>
              </a:rPr>
              <a:t>	- Access and roles for the new schema</a:t>
            </a:r>
          </a:p>
          <a:p>
            <a:pPr>
              <a:lnSpc>
                <a:spcPct val="100000"/>
              </a:lnSpc>
            </a:pPr>
            <a:r>
              <a:rPr lang="en-GB" sz="2400" i="1" dirty="0">
                <a:solidFill>
                  <a:schemeClr val="bg1"/>
                </a:solidFill>
                <a:latin typeface="Effra" panose="02000506080000090004" pitchFamily="2" charset="0"/>
                <a:cs typeface="Arial" panose="020B0604020202020204" pitchFamily="34" charset="0"/>
              </a:rPr>
              <a:t>	- Groups and roles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new table</a:t>
            </a:r>
          </a:p>
          <a:p>
            <a:pPr>
              <a:lnSpc>
                <a:spcPct val="100000"/>
              </a:lnSpc>
            </a:pPr>
            <a:r>
              <a:rPr lang="en-GB" sz="2400" i="1" dirty="0">
                <a:solidFill>
                  <a:schemeClr val="bg1"/>
                </a:solidFill>
                <a:latin typeface="Effra" panose="02000506080000090004" pitchFamily="2" charset="0"/>
                <a:cs typeface="Arial" panose="020B0604020202020204" pitchFamily="34" charset="0"/>
              </a:rPr>
              <a:t>	- encoding styles</a:t>
            </a:r>
          </a:p>
          <a:p>
            <a:pPr>
              <a:lnSpc>
                <a:spcPct val="100000"/>
              </a:lnSpc>
            </a:pPr>
            <a:r>
              <a:rPr lang="en-GB" sz="2400" i="1" dirty="0">
                <a:solidFill>
                  <a:schemeClr val="bg1"/>
                </a:solidFill>
                <a:latin typeface="Effra" panose="02000506080000090004" pitchFamily="2" charset="0"/>
                <a:cs typeface="Arial" panose="020B0604020202020204" pitchFamily="34" charset="0"/>
              </a:rPr>
              <a:t>	- sort key</a:t>
            </a:r>
          </a:p>
          <a:p>
            <a:pPr>
              <a:lnSpc>
                <a:spcPct val="100000"/>
              </a:lnSpc>
            </a:pPr>
            <a:r>
              <a:rPr lang="en-GB" sz="2400" i="1" dirty="0">
                <a:solidFill>
                  <a:schemeClr val="bg1"/>
                </a:solidFill>
                <a:latin typeface="Effra" panose="02000506080000090004" pitchFamily="2" charset="0"/>
                <a:cs typeface="Arial" panose="020B0604020202020204" pitchFamily="34" charset="0"/>
              </a:rPr>
              <a:t>	- dist key</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views </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Best practices for designing tables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Interrogate data (window functions, stored procedures)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SQL tuning (concepts)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Importing/exporting data</a:t>
            </a:r>
          </a:p>
        </p:txBody>
      </p:sp>
      <p:sp>
        <p:nvSpPr>
          <p:cNvPr id="5" name="TextBox 4">
            <a:extLst>
              <a:ext uri="{FF2B5EF4-FFF2-40B4-BE49-F238E27FC236}">
                <a16:creationId xmlns:a16="http://schemas.microsoft.com/office/drawing/2014/main" id="{39EEFFE5-FF0C-4C25-ABAF-E86CB4C65D01}"/>
              </a:ext>
            </a:extLst>
          </p:cNvPr>
          <p:cNvSpPr txBox="1"/>
          <p:nvPr/>
        </p:nvSpPr>
        <p:spPr>
          <a:xfrm>
            <a:off x="774016" y="147935"/>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6" name="TextBox 5">
            <a:extLst>
              <a:ext uri="{FF2B5EF4-FFF2-40B4-BE49-F238E27FC236}">
                <a16:creationId xmlns:a16="http://schemas.microsoft.com/office/drawing/2014/main" id="{5C2103D3-44AA-45FB-801C-2950CB4EB7AD}"/>
              </a:ext>
            </a:extLst>
          </p:cNvPr>
          <p:cNvSpPr txBox="1"/>
          <p:nvPr/>
        </p:nvSpPr>
        <p:spPr>
          <a:xfrm>
            <a:off x="411141" y="711200"/>
            <a:ext cx="8444089" cy="707886"/>
          </a:xfrm>
          <a:prstGeom prst="rect">
            <a:avLst/>
          </a:prstGeom>
          <a:noFill/>
        </p:spPr>
        <p:txBody>
          <a:bodyPr wrap="square" rtlCol="0">
            <a:spAutoFit/>
          </a:bodyPr>
          <a:lstStyle/>
          <a:p>
            <a:r>
              <a:rPr lang="en-US" sz="4000" b="1" i="1" dirty="0">
                <a:solidFill>
                  <a:schemeClr val="bg1"/>
                </a:solidFill>
                <a:latin typeface="Effra" panose="02000506080000090004" pitchFamily="2" charset="0"/>
                <a:cs typeface="Arial" panose="020B0604020202020204" pitchFamily="34" charset="0"/>
              </a:rPr>
              <a:t>Short</a:t>
            </a:r>
            <a:r>
              <a:rPr lang="en-US" sz="4000" dirty="0">
                <a:solidFill>
                  <a:schemeClr val="bg1">
                    <a:lumMod val="95000"/>
                  </a:schemeClr>
                </a:solidFill>
              </a:rPr>
              <a:t> </a:t>
            </a:r>
            <a:r>
              <a:rPr lang="en-US" sz="4000" b="1" i="1" dirty="0">
                <a:solidFill>
                  <a:schemeClr val="bg1"/>
                </a:solidFill>
                <a:latin typeface="Effra" panose="02000506080000090004" pitchFamily="2" charset="0"/>
                <a:cs typeface="Arial" panose="020B0604020202020204" pitchFamily="34" charset="0"/>
              </a:rPr>
              <a:t>overview</a:t>
            </a:r>
          </a:p>
        </p:txBody>
      </p:sp>
    </p:spTree>
    <p:extLst>
      <p:ext uri="{BB962C8B-B14F-4D97-AF65-F5344CB8AC3E}">
        <p14:creationId xmlns:p14="http://schemas.microsoft.com/office/powerpoint/2010/main" val="323375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D52A24F4-39DC-4EE2-9214-2F36BBDAEF71}"/>
              </a:ext>
            </a:extLst>
          </p:cNvPr>
          <p:cNvSpPr txBox="1"/>
          <p:nvPr/>
        </p:nvSpPr>
        <p:spPr>
          <a:xfrm>
            <a:off x="928255" y="722807"/>
            <a:ext cx="10027098" cy="584775"/>
          </a:xfrm>
          <a:prstGeom prst="rect">
            <a:avLst/>
          </a:prstGeom>
          <a:noFill/>
        </p:spPr>
        <p:txBody>
          <a:bodyPr wrap="square">
            <a:spAutoFit/>
          </a:bodyPr>
          <a:lstStyle/>
          <a:p>
            <a:r>
              <a:rPr lang="en-US" sz="3200" b="1" i="1" dirty="0">
                <a:solidFill>
                  <a:schemeClr val="bg1"/>
                </a:solidFill>
                <a:latin typeface="Effra" panose="020B0603020203020204" pitchFamily="34" charset="0"/>
                <a:cs typeface="Effra" panose="020B0603020203020204" pitchFamily="34" charset="0"/>
              </a:rPr>
              <a:t>Why is the Data Distribution Style so important?</a:t>
            </a:r>
          </a:p>
        </p:txBody>
      </p:sp>
      <p:sp>
        <p:nvSpPr>
          <p:cNvPr id="6" name="TextBox 5">
            <a:extLst>
              <a:ext uri="{FF2B5EF4-FFF2-40B4-BE49-F238E27FC236}">
                <a16:creationId xmlns:a16="http://schemas.microsoft.com/office/drawing/2014/main" id="{E22EAE94-50DC-4250-BC85-51298AD17602}"/>
              </a:ext>
            </a:extLst>
          </p:cNvPr>
          <p:cNvSpPr txBox="1"/>
          <p:nvPr/>
        </p:nvSpPr>
        <p:spPr>
          <a:xfrm>
            <a:off x="484909" y="1369575"/>
            <a:ext cx="11222181" cy="5016758"/>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An Amazon Redshift cluster is a set of nodes. Each node in the cluster has its own operating system, dedicated memory, and dedicated disk storage. One node is the </a:t>
            </a:r>
            <a:r>
              <a:rPr lang="en-US" sz="2000" i="1" dirty="0">
                <a:solidFill>
                  <a:schemeClr val="bg1"/>
                </a:solidFill>
                <a:latin typeface="Effra" panose="020B0603020203020204" pitchFamily="34" charset="0"/>
                <a:cs typeface="Effra" panose="020B0603020203020204" pitchFamily="34" charset="0"/>
              </a:rPr>
              <a:t>leader node</a:t>
            </a:r>
            <a:r>
              <a:rPr lang="en-US" sz="2000" dirty="0">
                <a:solidFill>
                  <a:schemeClr val="bg1"/>
                </a:solidFill>
                <a:latin typeface="Effra" panose="020B0603020203020204" pitchFamily="34" charset="0"/>
                <a:cs typeface="Effra" panose="020B0603020203020204" pitchFamily="34" charset="0"/>
              </a:rPr>
              <a:t>, which manages the distribution of data and query processing tasks to the </a:t>
            </a:r>
            <a:r>
              <a:rPr lang="en-US" sz="2000" i="1" dirty="0">
                <a:solidFill>
                  <a:schemeClr val="bg1"/>
                </a:solidFill>
                <a:latin typeface="Effra" panose="020B0603020203020204" pitchFamily="34" charset="0"/>
                <a:cs typeface="Effra" panose="020B0603020203020204" pitchFamily="34" charset="0"/>
              </a:rPr>
              <a:t>compute nodes</a:t>
            </a:r>
            <a:r>
              <a:rPr lang="en-US" sz="2000" dirty="0">
                <a:solidFill>
                  <a:schemeClr val="bg1"/>
                </a:solidFill>
                <a:latin typeface="Effra" panose="020B0603020203020204" pitchFamily="34" charset="0"/>
                <a:cs typeface="Effra" panose="020B0603020203020204" pitchFamily="34" charset="0"/>
              </a:rPr>
              <a:t>.</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The disk storage for a compute node is divided into a number of </a:t>
            </a:r>
            <a:r>
              <a:rPr lang="en-US" sz="2000" i="1" dirty="0">
                <a:solidFill>
                  <a:schemeClr val="bg1"/>
                </a:solidFill>
                <a:latin typeface="Effra" panose="020B0603020203020204" pitchFamily="34" charset="0"/>
                <a:cs typeface="Effra" panose="020B0603020203020204" pitchFamily="34" charset="0"/>
              </a:rPr>
              <a:t>slices</a:t>
            </a:r>
            <a:r>
              <a:rPr lang="en-US" sz="2000" dirty="0">
                <a:solidFill>
                  <a:schemeClr val="bg1"/>
                </a:solidFill>
                <a:latin typeface="Effra" panose="020B0603020203020204" pitchFamily="34" charset="0"/>
                <a:cs typeface="Effra" panose="020B0603020203020204" pitchFamily="34" charset="0"/>
              </a:rPr>
              <a:t>. The number of slices per node depends on the node size of the cluster. </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When you load data into a table, Amazon Redshift distributes the rows of the table to each of the node slices according to the table's distribution style. As part of a query plan, the optimizer determines where blocks of data need to be located to best execute the query. The data is then physically moved, or redistributed, during execution. Redistribution might involve either sending specific rows to nodes for joining or broadcasting/ copying an entire table to all of the nodes.</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Data redistribution can account for a substantial portion of the cost of a query plan, and the network traffic it generates can affect other database operations and slow overall system performance. </a:t>
            </a:r>
          </a:p>
        </p:txBody>
      </p:sp>
    </p:spTree>
    <p:extLst>
      <p:ext uri="{BB962C8B-B14F-4D97-AF65-F5344CB8AC3E}">
        <p14:creationId xmlns:p14="http://schemas.microsoft.com/office/powerpoint/2010/main" val="392937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86B99BA1-CEDE-4B9F-A1E1-1969286DB325}"/>
              </a:ext>
            </a:extLst>
          </p:cNvPr>
          <p:cNvSpPr txBox="1"/>
          <p:nvPr/>
        </p:nvSpPr>
        <p:spPr>
          <a:xfrm>
            <a:off x="928255" y="722807"/>
            <a:ext cx="10027098" cy="584775"/>
          </a:xfrm>
          <a:prstGeom prst="rect">
            <a:avLst/>
          </a:prstGeom>
          <a:noFill/>
        </p:spPr>
        <p:txBody>
          <a:bodyPr wrap="square">
            <a:spAutoFit/>
          </a:bodyPr>
          <a:lstStyle/>
          <a:p>
            <a:r>
              <a:rPr lang="en-US" sz="3200" b="1" i="1" dirty="0">
                <a:solidFill>
                  <a:schemeClr val="bg1"/>
                </a:solidFill>
                <a:latin typeface="Effra" panose="020B0603020203020204" pitchFamily="34" charset="0"/>
                <a:cs typeface="Effra" panose="020B0603020203020204" pitchFamily="34" charset="0"/>
              </a:rPr>
              <a:t>Why is the Data Distribution Style so important?</a:t>
            </a:r>
          </a:p>
        </p:txBody>
      </p:sp>
      <p:sp>
        <p:nvSpPr>
          <p:cNvPr id="4" name="Content Placeholder 2">
            <a:extLst>
              <a:ext uri="{FF2B5EF4-FFF2-40B4-BE49-F238E27FC236}">
                <a16:creationId xmlns:a16="http://schemas.microsoft.com/office/drawing/2014/main" id="{D715A820-36B6-4880-BA8E-01D38990A8F1}"/>
              </a:ext>
            </a:extLst>
          </p:cNvPr>
          <p:cNvSpPr txBox="1">
            <a:spLocks/>
          </p:cNvSpPr>
          <p:nvPr/>
        </p:nvSpPr>
        <p:spPr>
          <a:xfrm>
            <a:off x="288587" y="1343477"/>
            <a:ext cx="11614826" cy="4812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Effra" panose="020B0603020203020204" pitchFamily="34" charset="0"/>
                <a:cs typeface="Effra" panose="020B0603020203020204" pitchFamily="34" charset="0"/>
              </a:rPr>
              <a:t>Data distribution has two primary goals:</a:t>
            </a:r>
          </a:p>
          <a:p>
            <a:pPr lvl="1">
              <a:buFont typeface="Wingdings" panose="05000000000000000000" pitchFamily="2" charset="2"/>
              <a:buChar char="§"/>
            </a:pPr>
            <a:r>
              <a:rPr lang="en-US" sz="2000" dirty="0">
                <a:solidFill>
                  <a:schemeClr val="bg1"/>
                </a:solidFill>
                <a:latin typeface="Effra" panose="020B0603020203020204" pitchFamily="34" charset="0"/>
                <a:cs typeface="Effra" panose="020B0603020203020204" pitchFamily="34" charset="0"/>
              </a:rPr>
              <a:t>To distribute the workload uniformly among the nodes in the cluster. Uneven distribution, or data distribution skew, forces some nodes to do more work than others, which impairs query performance.</a:t>
            </a:r>
          </a:p>
          <a:p>
            <a:pPr lvl="1">
              <a:buFont typeface="Wingdings" panose="05000000000000000000" pitchFamily="2" charset="2"/>
              <a:buChar char="§"/>
            </a:pPr>
            <a:r>
              <a:rPr lang="en-US" sz="2000" dirty="0">
                <a:solidFill>
                  <a:schemeClr val="bg1"/>
                </a:solidFill>
                <a:latin typeface="Effra" panose="020B0603020203020204" pitchFamily="34" charset="0"/>
                <a:cs typeface="Effra" panose="020B0603020203020204" pitchFamily="34" charset="0"/>
              </a:rPr>
              <a:t>To minimize data movement during query execution. If the rows that participate in joins or aggregates are already collocated on the nodes with their joining rows in other tables, the optimizer does not need to redistribute as much data during query execution.</a:t>
            </a:r>
          </a:p>
          <a:p>
            <a:r>
              <a:rPr lang="en-US" sz="2000" dirty="0">
                <a:solidFill>
                  <a:schemeClr val="bg1"/>
                </a:solidFill>
                <a:latin typeface="Effra" panose="020B0603020203020204" pitchFamily="34" charset="0"/>
                <a:cs typeface="Effra" panose="020B0603020203020204" pitchFamily="34" charset="0"/>
              </a:rPr>
              <a:t>The distribution strategy that you choose for your database has important consequences for query performance, storage requirements, data loading, and maintenance. By choosing the best distribution style for each table, you can balance your data distribution and significantly improve overall system performance.</a:t>
            </a:r>
          </a:p>
        </p:txBody>
      </p:sp>
      <p:pic>
        <p:nvPicPr>
          <p:cNvPr id="5" name="Picture 4">
            <a:extLst>
              <a:ext uri="{FF2B5EF4-FFF2-40B4-BE49-F238E27FC236}">
                <a16:creationId xmlns:a16="http://schemas.microsoft.com/office/drawing/2014/main" id="{F246ABAB-CC8A-4FDF-96C4-7E805D8C77A0}"/>
              </a:ext>
            </a:extLst>
          </p:cNvPr>
          <p:cNvPicPr>
            <a:picLocks noChangeAspect="1"/>
          </p:cNvPicPr>
          <p:nvPr/>
        </p:nvPicPr>
        <p:blipFill>
          <a:blip r:embed="rId3"/>
          <a:stretch>
            <a:fillRect/>
          </a:stretch>
        </p:blipFill>
        <p:spPr>
          <a:xfrm>
            <a:off x="3371985" y="4542829"/>
            <a:ext cx="5032713" cy="2215597"/>
          </a:xfrm>
          <a:prstGeom prst="rect">
            <a:avLst/>
          </a:prstGeom>
        </p:spPr>
      </p:pic>
    </p:spTree>
    <p:extLst>
      <p:ext uri="{BB962C8B-B14F-4D97-AF65-F5344CB8AC3E}">
        <p14:creationId xmlns:p14="http://schemas.microsoft.com/office/powerpoint/2010/main" val="2076006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GB" b="1" i="1" dirty="0">
                <a:solidFill>
                  <a:schemeClr val="bg1"/>
                </a:solidFill>
                <a:latin typeface="Effra" panose="02000506080000090004" pitchFamily="2" charset="0"/>
                <a:cs typeface="Arial" panose="020B0604020202020204" pitchFamily="34" charset="0"/>
              </a:rPr>
              <a:t>Best practices</a:t>
            </a:r>
          </a:p>
        </p:txBody>
      </p:sp>
      <p:sp>
        <p:nvSpPr>
          <p:cNvPr id="4" name="TextBox 3">
            <a:extLst>
              <a:ext uri="{FF2B5EF4-FFF2-40B4-BE49-F238E27FC236}">
                <a16:creationId xmlns:a16="http://schemas.microsoft.com/office/drawing/2014/main" id="{E778741C-5049-489D-ABC7-DC012C8FFF36}"/>
              </a:ext>
            </a:extLst>
          </p:cNvPr>
          <p:cNvSpPr txBox="1"/>
          <p:nvPr/>
        </p:nvSpPr>
        <p:spPr>
          <a:xfrm>
            <a:off x="435135" y="751389"/>
            <a:ext cx="11650134" cy="3908762"/>
          </a:xfrm>
          <a:prstGeom prst="rect">
            <a:avLst/>
          </a:prstGeom>
          <a:noFill/>
        </p:spPr>
        <p:txBody>
          <a:bodyPr wrap="square">
            <a:spAutoFit/>
          </a:bodyPr>
          <a:lstStyle/>
          <a:p>
            <a:r>
              <a:rPr lang="en-US" sz="3200" b="1" i="1" dirty="0">
                <a:solidFill>
                  <a:schemeClr val="bg1"/>
                </a:solidFill>
                <a:latin typeface="Effra" panose="02000506080000090004" pitchFamily="2" charset="0"/>
                <a:cs typeface="Arial" panose="020B0604020202020204" pitchFamily="34" charset="0"/>
              </a:rPr>
              <a:t>Best practices when designing tables</a:t>
            </a:r>
          </a:p>
          <a:p>
            <a:pPr marL="342900" indent="-342900">
              <a:buFont typeface="Arial" panose="020B0604020202020204" pitchFamily="34" charset="0"/>
              <a:buChar char="•"/>
            </a:pP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Define sort key when designing a table. Do not compress the </a:t>
            </a:r>
            <a:r>
              <a:rPr lang="en-US" sz="2400" dirty="0" err="1">
                <a:solidFill>
                  <a:schemeClr val="bg1"/>
                </a:solidFill>
                <a:latin typeface="Effra" panose="02000506080000090004" pitchFamily="2" charset="0"/>
                <a:cs typeface="Arial" panose="020B0604020202020204" pitchFamily="34" charset="0"/>
              </a:rPr>
              <a:t>sortkey</a:t>
            </a: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Avoid creating </a:t>
            </a:r>
            <a:r>
              <a:rPr lang="en-US" sz="2400">
                <a:solidFill>
                  <a:schemeClr val="bg1"/>
                </a:solidFill>
                <a:latin typeface="Effra" panose="02000506080000090004" pitchFamily="2" charset="0"/>
                <a:cs typeface="Arial" panose="020B0604020202020204" pitchFamily="34" charset="0"/>
              </a:rPr>
              <a:t>small table</a:t>
            </a: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date/time for the date Columns</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Define primary key and foreign key but take in consideration that these are only formal for the table, these are not enforced by RS(sample to add)</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a smallest possible column size</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Create views to expose data to users instead of letting them to query directly the source tables</a:t>
            </a:r>
          </a:p>
        </p:txBody>
      </p:sp>
    </p:spTree>
    <p:extLst>
      <p:ext uri="{BB962C8B-B14F-4D97-AF65-F5344CB8AC3E}">
        <p14:creationId xmlns:p14="http://schemas.microsoft.com/office/powerpoint/2010/main" val="346794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F08E4FC8-882A-43AD-8C54-13BE34F55971}"/>
              </a:ext>
            </a:extLst>
          </p:cNvPr>
          <p:cNvSpPr txBox="1"/>
          <p:nvPr/>
        </p:nvSpPr>
        <p:spPr>
          <a:xfrm>
            <a:off x="228599" y="566678"/>
            <a:ext cx="11734801" cy="5724644"/>
          </a:xfrm>
          <a:prstGeom prst="rect">
            <a:avLst/>
          </a:prstGeom>
          <a:noFill/>
        </p:spPr>
        <p:txBody>
          <a:bodyPr wrap="square">
            <a:spAutoFit/>
          </a:bodyPr>
          <a:lstStyle/>
          <a:p>
            <a:r>
              <a:rPr lang="en-US" sz="2800" dirty="0">
                <a:solidFill>
                  <a:schemeClr val="bg1"/>
                </a:solidFill>
                <a:latin typeface="Effra" panose="02000506080000090004" pitchFamily="2" charset="0"/>
                <a:cs typeface="Arial" panose="020B0604020202020204" pitchFamily="34" charset="0"/>
              </a:rPr>
              <a:t>Maintenance</a:t>
            </a:r>
          </a:p>
          <a:p>
            <a:pPr marL="342900" indent="-342900">
              <a:buFont typeface="Arial" panose="020B0604020202020204" pitchFamily="34" charset="0"/>
              <a:buChar char="•"/>
            </a:pPr>
            <a:endParaRPr lang="en-US" sz="28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Analyze, vacuum – these needs to be done for the tables where there are a lots of inserts and deletes</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Drop old/unused columns</a:t>
            </a:r>
          </a:p>
          <a:p>
            <a:endParaRPr lang="en-US" dirty="0">
              <a:hlinkClick r:id="rId3"/>
            </a:endParaRPr>
          </a:p>
          <a:p>
            <a:r>
              <a:rPr lang="en-US" sz="2400" dirty="0">
                <a:solidFill>
                  <a:schemeClr val="bg1"/>
                </a:solidFill>
                <a:latin typeface="Effra" panose="02000506080000090004" pitchFamily="2" charset="0"/>
                <a:cs typeface="Arial" panose="020B0604020202020204" pitchFamily="34" charset="0"/>
                <a:hlinkClick r:id="rId3">
                  <a:extLst>
                    <a:ext uri="{A12FA001-AC4F-418D-AE19-62706E023703}">
                      <ahyp:hlinkClr xmlns:ahyp="http://schemas.microsoft.com/office/drawing/2018/hyperlinkcolor" val="tx"/>
                    </a:ext>
                  </a:extLst>
                </a:hlinkClick>
              </a:rPr>
              <a:t>Managing the volume of merged rows - Amazon Redshift</a:t>
            </a:r>
            <a:endParaRPr lang="en-US" sz="2400" dirty="0">
              <a:solidFill>
                <a:schemeClr val="bg1"/>
              </a:solidFill>
              <a:latin typeface="Effra" panose="02000506080000090004" pitchFamily="2" charset="0"/>
              <a:cs typeface="Arial" panose="020B0604020202020204" pitchFamily="34" charset="0"/>
            </a:endParaRPr>
          </a:p>
          <a:p>
            <a:endParaRPr lang="en-US" sz="2400" dirty="0">
              <a:solidFill>
                <a:schemeClr val="bg1"/>
              </a:solidFill>
              <a:latin typeface="Effra" panose="02000506080000090004" pitchFamily="2" charset="0"/>
              <a:cs typeface="Arial" panose="020B0604020202020204" pitchFamily="34" charset="0"/>
            </a:endParaRPr>
          </a:p>
          <a:p>
            <a:pPr algn="l">
              <a:buFont typeface="Arial" panose="020B0604020202020204" pitchFamily="34" charset="0"/>
              <a:buChar char="•"/>
            </a:pPr>
            <a:r>
              <a:rPr lang="en-US" sz="2800" dirty="0">
                <a:solidFill>
                  <a:schemeClr val="bg1"/>
                </a:solidFill>
                <a:latin typeface="Effra" panose="02000506080000090004" pitchFamily="2" charset="0"/>
                <a:cs typeface="Arial" panose="020B0604020202020204" pitchFamily="34" charset="0"/>
              </a:rPr>
              <a:t>Analyze</a:t>
            </a:r>
            <a:r>
              <a:rPr lang="en-US" sz="2400" dirty="0">
                <a:solidFill>
                  <a:schemeClr val="bg1"/>
                </a:solidFill>
                <a:latin typeface="Effra" panose="02000506080000090004" pitchFamily="2" charset="0"/>
                <a:cs typeface="Arial" panose="020B0604020202020204" pitchFamily="34" charset="0"/>
              </a:rPr>
              <a:t> - Updates table statistics for use by the query planner. Following the required privileges for this action:</a:t>
            </a:r>
          </a:p>
          <a:p>
            <a:pPr lvl="1">
              <a:buFont typeface="Arial" panose="020B0604020202020204" pitchFamily="34" charset="0"/>
              <a:buChar char="•"/>
            </a:pPr>
            <a:r>
              <a:rPr lang="en-US" sz="2400" b="0" i="0" dirty="0">
                <a:solidFill>
                  <a:schemeClr val="bg1"/>
                </a:solidFill>
                <a:effectLst/>
                <a:latin typeface="Effra" panose="020B0603020203020204" pitchFamily="34" charset="0"/>
                <a:cs typeface="Effra" panose="020B0603020203020204" pitchFamily="34" charset="0"/>
              </a:rPr>
              <a:t>    Superuser</a:t>
            </a:r>
          </a:p>
          <a:p>
            <a:pPr marL="800100" lvl="1" indent="-342900">
              <a:buFont typeface="Arial" panose="020B0604020202020204" pitchFamily="34" charset="0"/>
              <a:buChar char="•"/>
            </a:pPr>
            <a:r>
              <a:rPr lang="en-US" sz="2400" b="0" i="0" dirty="0">
                <a:solidFill>
                  <a:schemeClr val="bg1"/>
                </a:solidFill>
                <a:effectLst/>
                <a:latin typeface="Effra" panose="020B0603020203020204" pitchFamily="34" charset="0"/>
                <a:cs typeface="Effra" panose="020B0603020203020204" pitchFamily="34" charset="0"/>
              </a:rPr>
              <a:t>Users with the ANALYZE privilege</a:t>
            </a:r>
          </a:p>
          <a:p>
            <a:pPr marL="800100" lvl="1" indent="-342900">
              <a:buFont typeface="Arial" panose="020B0604020202020204" pitchFamily="34" charset="0"/>
              <a:buChar char="•"/>
            </a:pPr>
            <a:r>
              <a:rPr lang="en-US" sz="2400" b="0" i="0" dirty="0">
                <a:solidFill>
                  <a:schemeClr val="bg1"/>
                </a:solidFill>
                <a:effectLst/>
                <a:latin typeface="Effra" panose="020B0603020203020204" pitchFamily="34" charset="0"/>
                <a:cs typeface="Effra" panose="020B0603020203020204" pitchFamily="34" charset="0"/>
              </a:rPr>
              <a:t>Owner of the relation</a:t>
            </a:r>
          </a:p>
          <a:p>
            <a:pPr marL="800100" lvl="1" indent="-342900">
              <a:buFont typeface="Arial" panose="020B0604020202020204" pitchFamily="34" charset="0"/>
              <a:buChar char="•"/>
            </a:pPr>
            <a:r>
              <a:rPr lang="en-US" sz="2400" b="0" i="0" dirty="0">
                <a:solidFill>
                  <a:schemeClr val="bg1"/>
                </a:solidFill>
                <a:effectLst/>
                <a:latin typeface="Effra" panose="020B0603020203020204" pitchFamily="34" charset="0"/>
                <a:cs typeface="Effra" panose="020B0603020203020204" pitchFamily="34" charset="0"/>
              </a:rPr>
              <a:t>Database owner whom the table is shared to</a:t>
            </a:r>
          </a:p>
          <a:p>
            <a:endParaRPr lang="en-US" sz="2400"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324652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4F498EDA-B058-4598-A419-12F5151D24DA}"/>
              </a:ext>
            </a:extLst>
          </p:cNvPr>
          <p:cNvSpPr txBox="1"/>
          <p:nvPr/>
        </p:nvSpPr>
        <p:spPr>
          <a:xfrm>
            <a:off x="484909" y="1028343"/>
            <a:ext cx="11319164" cy="5632311"/>
          </a:xfrm>
          <a:prstGeom prst="rect">
            <a:avLst/>
          </a:prstGeom>
          <a:noFill/>
        </p:spPr>
        <p:txBody>
          <a:bodyPr wrap="square">
            <a:spAutoFit/>
          </a:bodyPr>
          <a:lstStyle/>
          <a:p>
            <a:pPr algn="l"/>
            <a:r>
              <a:rPr lang="en-US" sz="2400" b="0" i="0" dirty="0">
                <a:solidFill>
                  <a:schemeClr val="bg1"/>
                </a:solidFill>
                <a:effectLst/>
                <a:latin typeface="Effra" panose="020B0603020203020204" pitchFamily="34" charset="0"/>
                <a:cs typeface="Effra" panose="020B0603020203020204" pitchFamily="34" charset="0"/>
              </a:rPr>
              <a:t>A vacuum restores the table's sort order in two stages:</a:t>
            </a:r>
          </a:p>
          <a:p>
            <a:pPr marL="457200" indent="-457200" algn="l">
              <a:buAutoNum type="arabicPeriod"/>
            </a:pPr>
            <a:r>
              <a:rPr lang="en-US" sz="2400" b="0" i="0" dirty="0">
                <a:solidFill>
                  <a:schemeClr val="bg1"/>
                </a:solidFill>
                <a:effectLst/>
                <a:latin typeface="Effra" panose="020B0603020203020204" pitchFamily="34" charset="0"/>
                <a:cs typeface="Effra" panose="020B0603020203020204" pitchFamily="34" charset="0"/>
              </a:rPr>
              <a:t>Sort the unsorted region into a newly-sorted region.</a:t>
            </a:r>
            <a:br>
              <a:rPr lang="en-US" sz="2400" b="0" i="0" dirty="0">
                <a:solidFill>
                  <a:schemeClr val="bg1"/>
                </a:solidFill>
                <a:effectLst/>
                <a:latin typeface="Effra" panose="020B0603020203020204" pitchFamily="34" charset="0"/>
                <a:cs typeface="Effra" panose="020B0603020203020204" pitchFamily="34" charset="0"/>
              </a:rPr>
            </a:br>
            <a:r>
              <a:rPr lang="en-US" sz="2400" b="0" i="0" dirty="0">
                <a:solidFill>
                  <a:schemeClr val="bg1"/>
                </a:solidFill>
                <a:effectLst/>
                <a:latin typeface="Effra" panose="020B0603020203020204" pitchFamily="34" charset="0"/>
                <a:cs typeface="Effra" panose="020B0603020203020204" pitchFamily="34" charset="0"/>
              </a:rPr>
              <a:t>The first stage is relatively cheap, because only the unsorted region is rewritten. If the range of sort key values of the newly-sorted region is higher than the existing range, only the new rows need to be rewritten, and the vacuum is complete. For example, if the sorted region contains ID values 1 to 500 and subsequent copy operations add key values greater than 500, then only the unsorted region needs to be rewritten.</a:t>
            </a:r>
            <a:br>
              <a:rPr lang="en-US" sz="2400" b="0" i="0" dirty="0">
                <a:solidFill>
                  <a:schemeClr val="bg1"/>
                </a:solidFill>
                <a:effectLst/>
                <a:latin typeface="Effra" panose="020B0603020203020204" pitchFamily="34" charset="0"/>
                <a:cs typeface="Effra" panose="020B0603020203020204" pitchFamily="34" charset="0"/>
              </a:rPr>
            </a:br>
            <a:endParaRPr lang="en-US" sz="2400" b="0" i="0" dirty="0">
              <a:solidFill>
                <a:schemeClr val="bg1"/>
              </a:solidFill>
              <a:effectLst/>
              <a:latin typeface="Effra" panose="020B0603020203020204" pitchFamily="34" charset="0"/>
              <a:cs typeface="Effra" panose="020B0603020203020204" pitchFamily="34" charset="0"/>
            </a:endParaRPr>
          </a:p>
          <a:p>
            <a:pPr marL="457200" indent="-457200" algn="l">
              <a:buFont typeface="+mj-lt"/>
              <a:buAutoNum type="arabicPeriod"/>
            </a:pPr>
            <a:r>
              <a:rPr lang="en-US" sz="2400" b="0" i="0" dirty="0">
                <a:solidFill>
                  <a:schemeClr val="bg1"/>
                </a:solidFill>
                <a:effectLst/>
                <a:latin typeface="Effra" panose="020B0603020203020204" pitchFamily="34" charset="0"/>
                <a:cs typeface="Effra" panose="020B0603020203020204" pitchFamily="34" charset="0"/>
              </a:rPr>
              <a:t>Merge the newly-sorted region with the previously-sorted </a:t>
            </a:r>
            <a:r>
              <a:rPr lang="en-US" sz="2400" b="0" i="0" dirty="0" err="1">
                <a:solidFill>
                  <a:schemeClr val="bg1"/>
                </a:solidFill>
                <a:effectLst/>
                <a:latin typeface="Effra" panose="020B0603020203020204" pitchFamily="34" charset="0"/>
                <a:cs typeface="Effra" panose="020B0603020203020204" pitchFamily="34" charset="0"/>
              </a:rPr>
              <a:t>region.If</a:t>
            </a:r>
            <a:r>
              <a:rPr lang="en-US" sz="2400" b="0" i="0" dirty="0">
                <a:solidFill>
                  <a:schemeClr val="bg1"/>
                </a:solidFill>
                <a:effectLst/>
                <a:latin typeface="Effra" panose="020B0603020203020204" pitchFamily="34" charset="0"/>
                <a:cs typeface="Effra" panose="020B0603020203020204" pitchFamily="34" charset="0"/>
              </a:rPr>
              <a:t> the keys in the newly sorted region overlap the keys in the sorted region, then VACUUM needs to merge the rows. Starting at the beginning of the newly-sorted region (at the lowest sort key), the vacuum writes the merged rows from the previously sorted region and the newly sorted region into a new set of blocks.</a:t>
            </a:r>
          </a:p>
          <a:p>
            <a:pPr algn="l"/>
            <a:endParaRPr lang="en-US" sz="2400" b="0" i="0" dirty="0">
              <a:solidFill>
                <a:schemeClr val="bg1"/>
              </a:solidFill>
              <a:effectLst/>
              <a:latin typeface="Effra" panose="020B0603020203020204" pitchFamily="34" charset="0"/>
              <a:cs typeface="Effra" panose="020B0603020203020204" pitchFamily="34" charset="0"/>
            </a:endParaRPr>
          </a:p>
        </p:txBody>
      </p:sp>
      <p:sp>
        <p:nvSpPr>
          <p:cNvPr id="6" name="TextBox 5">
            <a:extLst>
              <a:ext uri="{FF2B5EF4-FFF2-40B4-BE49-F238E27FC236}">
                <a16:creationId xmlns:a16="http://schemas.microsoft.com/office/drawing/2014/main" id="{3EF6D3C2-23F0-42BF-B207-696181D4D556}"/>
              </a:ext>
            </a:extLst>
          </p:cNvPr>
          <p:cNvSpPr txBox="1"/>
          <p:nvPr/>
        </p:nvSpPr>
        <p:spPr>
          <a:xfrm>
            <a:off x="1246911" y="443982"/>
            <a:ext cx="2779586" cy="584775"/>
          </a:xfrm>
          <a:prstGeom prst="rect">
            <a:avLst/>
          </a:prstGeom>
          <a:noFill/>
        </p:spPr>
        <p:txBody>
          <a:bodyPr wrap="square" rtlCol="0">
            <a:spAutoFit/>
          </a:bodyPr>
          <a:lstStyle/>
          <a:p>
            <a:r>
              <a:rPr lang="en-US" sz="3200" b="1" i="1" dirty="0">
                <a:solidFill>
                  <a:schemeClr val="bg1"/>
                </a:solidFill>
                <a:latin typeface="Effra" panose="020B0603020203020204" pitchFamily="34" charset="0"/>
                <a:cs typeface="Effra" panose="020B0603020203020204" pitchFamily="34" charset="0"/>
              </a:rPr>
              <a:t>Vacuum</a:t>
            </a:r>
          </a:p>
        </p:txBody>
      </p:sp>
    </p:spTree>
    <p:extLst>
      <p:ext uri="{BB962C8B-B14F-4D97-AF65-F5344CB8AC3E}">
        <p14:creationId xmlns:p14="http://schemas.microsoft.com/office/powerpoint/2010/main" val="195824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3E042B59-6CD9-4E24-B9E1-C09E021765B6}"/>
              </a:ext>
            </a:extLst>
          </p:cNvPr>
          <p:cNvSpPr txBox="1"/>
          <p:nvPr/>
        </p:nvSpPr>
        <p:spPr>
          <a:xfrm>
            <a:off x="273132" y="444396"/>
            <a:ext cx="11815948" cy="5816977"/>
          </a:xfrm>
          <a:prstGeom prst="rect">
            <a:avLst/>
          </a:prstGeom>
          <a:noFill/>
        </p:spPr>
        <p:txBody>
          <a:bodyPr wrap="square">
            <a:spAutoFit/>
          </a:bodyPr>
          <a:lstStyle/>
          <a:p>
            <a:r>
              <a:rPr lang="en-US" sz="3200" dirty="0">
                <a:solidFill>
                  <a:schemeClr val="bg1"/>
                </a:solidFill>
                <a:latin typeface="Effra" panose="020B0603020203020204" pitchFamily="34" charset="0"/>
                <a:cs typeface="Effra" panose="020B0603020203020204" pitchFamily="34" charset="0"/>
              </a:rPr>
              <a:t>VACUUM command </a:t>
            </a:r>
          </a:p>
          <a:p>
            <a:endParaRPr lang="en-US" sz="3200" dirty="0">
              <a:solidFill>
                <a:schemeClr val="bg1"/>
              </a:solidFill>
              <a:latin typeface="Effra" panose="020B0603020203020204" pitchFamily="34" charset="0"/>
              <a:cs typeface="Effra" panose="020B0603020203020204" pitchFamily="34" charset="0"/>
            </a:endParaRPr>
          </a:p>
          <a:p>
            <a:r>
              <a:rPr lang="en-US" sz="2800" dirty="0">
                <a:solidFill>
                  <a:schemeClr val="bg1"/>
                </a:solidFill>
                <a:latin typeface="Effra" panose="020B0603020203020204" pitchFamily="34" charset="0"/>
                <a:cs typeface="Effra" panose="020B0603020203020204" pitchFamily="34" charset="0"/>
              </a:rPr>
              <a:t>• Recovers space from deleted rows </a:t>
            </a:r>
          </a:p>
          <a:p>
            <a:r>
              <a:rPr lang="en-US" sz="2800" dirty="0">
                <a:solidFill>
                  <a:schemeClr val="bg1"/>
                </a:solidFill>
                <a:latin typeface="Effra" panose="020B0603020203020204" pitchFamily="34" charset="0"/>
                <a:cs typeface="Effra" panose="020B0603020203020204" pitchFamily="34" charset="0"/>
              </a:rPr>
              <a:t>	• VACUUM FULL  - default</a:t>
            </a:r>
          </a:p>
          <a:p>
            <a:r>
              <a:rPr lang="en-US" sz="2800" dirty="0">
                <a:solidFill>
                  <a:schemeClr val="bg1"/>
                </a:solidFill>
                <a:latin typeface="Effra" panose="020B0603020203020204" pitchFamily="34" charset="0"/>
                <a:cs typeface="Effra" panose="020B0603020203020204" pitchFamily="34" charset="0"/>
              </a:rPr>
              <a:t>	• VACUUM DELETE ONLY</a:t>
            </a:r>
            <a:r>
              <a:rPr lang="en-US" sz="2400" dirty="0">
                <a:solidFill>
                  <a:schemeClr val="bg1"/>
                </a:solidFill>
                <a:latin typeface="Effra" panose="020B0603020203020204" pitchFamily="34" charset="0"/>
                <a:cs typeface="Effra" panose="020B0603020203020204" pitchFamily="34" charset="0"/>
              </a:rPr>
              <a:t>  (</a:t>
            </a:r>
            <a:r>
              <a:rPr lang="en-US" sz="2400" i="1" dirty="0">
                <a:solidFill>
                  <a:schemeClr val="bg1"/>
                </a:solidFill>
                <a:latin typeface="Effra" panose="020B0603020203020204" pitchFamily="34" charset="0"/>
                <a:cs typeface="Effra" panose="020B0603020203020204" pitchFamily="34" charset="0"/>
              </a:rPr>
              <a:t>based on the number of deleted rows in database tables</a:t>
            </a:r>
            <a:r>
              <a:rPr lang="en-US" sz="2400" dirty="0">
                <a:solidFill>
                  <a:schemeClr val="bg1"/>
                </a:solidFill>
                <a:latin typeface="Effra" panose="020B0603020203020204" pitchFamily="34" charset="0"/>
                <a:cs typeface="Effra" panose="020B0603020203020204" pitchFamily="34" charset="0"/>
              </a:rPr>
              <a:t>)</a:t>
            </a:r>
          </a:p>
          <a:p>
            <a:r>
              <a:rPr lang="en-US" sz="2800" dirty="0">
                <a:solidFill>
                  <a:schemeClr val="bg1"/>
                </a:solidFill>
                <a:latin typeface="Effra" panose="020B0603020203020204" pitchFamily="34" charset="0"/>
                <a:cs typeface="Effra" panose="020B0603020203020204" pitchFamily="34" charset="0"/>
              </a:rPr>
              <a:t>	• VACUUM SORT ONLY </a:t>
            </a:r>
            <a:r>
              <a:rPr lang="en-US" sz="2400" dirty="0">
                <a:solidFill>
                  <a:schemeClr val="bg1"/>
                </a:solidFill>
                <a:latin typeface="Effra" panose="020B0603020203020204" pitchFamily="34" charset="0"/>
                <a:cs typeface="Effra" panose="020B0603020203020204" pitchFamily="34" charset="0"/>
              </a:rPr>
              <a:t>(</a:t>
            </a:r>
            <a:r>
              <a:rPr lang="en-US" sz="2400" b="0" i="0" dirty="0">
                <a:solidFill>
                  <a:schemeClr val="bg1"/>
                </a:solidFill>
                <a:effectLst/>
                <a:latin typeface="Effra" panose="020B0603020203020204" pitchFamily="34" charset="0"/>
                <a:cs typeface="Effra" panose="020B0603020203020204" pitchFamily="34" charset="0"/>
              </a:rPr>
              <a:t>Sorts the specified table (or all tables in the current database) without reclaiming space freed by deleted rows)</a:t>
            </a:r>
            <a:endParaRPr lang="en-US" sz="2400" dirty="0">
              <a:solidFill>
                <a:schemeClr val="bg1"/>
              </a:solidFill>
              <a:latin typeface="Effra" panose="020B0603020203020204" pitchFamily="34" charset="0"/>
              <a:cs typeface="Effra" panose="020B0603020203020204" pitchFamily="34" charset="0"/>
            </a:endParaRPr>
          </a:p>
          <a:p>
            <a:r>
              <a:rPr lang="en-US" sz="2800" dirty="0">
                <a:solidFill>
                  <a:schemeClr val="bg1"/>
                </a:solidFill>
                <a:latin typeface="Effra" panose="020B0603020203020204" pitchFamily="34" charset="0"/>
                <a:cs typeface="Effra" panose="020B0603020203020204" pitchFamily="34" charset="0"/>
              </a:rPr>
              <a:t>	• VACUUM REINDEX</a:t>
            </a:r>
            <a:r>
              <a:rPr lang="en-US" sz="2400" dirty="0">
                <a:solidFill>
                  <a:schemeClr val="bg1"/>
                </a:solidFill>
                <a:latin typeface="Effra" panose="020B0603020203020204" pitchFamily="34" charset="0"/>
                <a:cs typeface="Effra" panose="020B0603020203020204" pitchFamily="34" charset="0"/>
              </a:rPr>
              <a:t>(</a:t>
            </a:r>
            <a:r>
              <a:rPr lang="en-US" sz="2400" b="0" i="1" dirty="0">
                <a:solidFill>
                  <a:schemeClr val="bg1"/>
                </a:solidFill>
                <a:effectLst/>
                <a:latin typeface="Effra" panose="020B0603020203020204" pitchFamily="34" charset="0"/>
                <a:cs typeface="Effra" panose="020B0603020203020204" pitchFamily="34" charset="0"/>
              </a:rPr>
              <a:t>Analyzes the distribution of the values in interleaved sort key columns)</a:t>
            </a:r>
          </a:p>
          <a:p>
            <a:br>
              <a:rPr lang="en-US" sz="2400" dirty="0">
                <a:solidFill>
                  <a:schemeClr val="bg1"/>
                </a:solidFill>
                <a:latin typeface="Effra" panose="020B0603020203020204" pitchFamily="34" charset="0"/>
                <a:cs typeface="Effra" panose="020B0603020203020204" pitchFamily="34" charset="0"/>
              </a:rPr>
            </a:br>
            <a:r>
              <a:rPr lang="en-US" sz="2400" b="0" i="0" dirty="0">
                <a:solidFill>
                  <a:schemeClr val="bg1"/>
                </a:solidFill>
                <a:effectLst/>
                <a:latin typeface="Effra" panose="020B0603020203020204" pitchFamily="34" charset="0"/>
                <a:cs typeface="Effra" panose="020B0603020203020204" pitchFamily="34" charset="0"/>
              </a:rPr>
              <a:t>VACUUM [ FULL | SORT ONLY | DELETE ONLY | REINDEX | RECLUSTER ] [ [ </a:t>
            </a:r>
            <a:r>
              <a:rPr lang="en-US" sz="2400" b="0" i="1" dirty="0" err="1">
                <a:solidFill>
                  <a:schemeClr val="bg1"/>
                </a:solidFill>
                <a:effectLst/>
                <a:latin typeface="Effra" panose="020B0603020203020204" pitchFamily="34" charset="0"/>
                <a:cs typeface="Effra" panose="020B0603020203020204" pitchFamily="34" charset="0"/>
              </a:rPr>
              <a:t>table_name</a:t>
            </a:r>
            <a:r>
              <a:rPr lang="en-US" sz="2400" b="0" i="0" dirty="0">
                <a:solidFill>
                  <a:schemeClr val="bg1"/>
                </a:solidFill>
                <a:effectLst/>
                <a:latin typeface="Effra" panose="020B0603020203020204" pitchFamily="34" charset="0"/>
                <a:cs typeface="Effra" panose="020B0603020203020204" pitchFamily="34" charset="0"/>
              </a:rPr>
              <a:t> ] [ TO </a:t>
            </a:r>
            <a:r>
              <a:rPr lang="en-US" sz="2400" b="0" i="1" dirty="0">
                <a:solidFill>
                  <a:schemeClr val="bg1"/>
                </a:solidFill>
                <a:effectLst/>
                <a:latin typeface="Effra" panose="020B0603020203020204" pitchFamily="34" charset="0"/>
                <a:cs typeface="Effra" panose="020B0603020203020204" pitchFamily="34" charset="0"/>
              </a:rPr>
              <a:t>threshold</a:t>
            </a:r>
            <a:r>
              <a:rPr lang="en-US" sz="2400" b="0" i="0" dirty="0">
                <a:solidFill>
                  <a:schemeClr val="bg1"/>
                </a:solidFill>
                <a:effectLst/>
                <a:latin typeface="Effra" panose="020B0603020203020204" pitchFamily="34" charset="0"/>
                <a:cs typeface="Effra" panose="020B0603020203020204" pitchFamily="34" charset="0"/>
              </a:rPr>
              <a:t> PERCENT ] [ BOOST ] ]</a:t>
            </a:r>
            <a:endParaRPr lang="en-US" sz="2400" dirty="0">
              <a:solidFill>
                <a:schemeClr val="bg1"/>
              </a:solidFill>
              <a:latin typeface="Effra" panose="020B0603020203020204" pitchFamily="34" charset="0"/>
              <a:cs typeface="Effra" panose="020B0603020203020204" pitchFamily="34" charset="0"/>
            </a:endParaRPr>
          </a:p>
          <a:p>
            <a:r>
              <a:rPr lang="en-US" sz="2400" b="0" i="1" dirty="0">
                <a:solidFill>
                  <a:schemeClr val="bg1"/>
                </a:solidFill>
                <a:effectLst/>
                <a:latin typeface="Monaco"/>
              </a:rPr>
              <a:t>select "table", </a:t>
            </a:r>
            <a:r>
              <a:rPr lang="en-US" sz="2400" b="0" i="1" dirty="0" err="1">
                <a:solidFill>
                  <a:schemeClr val="bg1"/>
                </a:solidFill>
                <a:effectLst/>
                <a:latin typeface="Monaco"/>
              </a:rPr>
              <a:t>unsorted,vacuum_sort_benefit</a:t>
            </a:r>
            <a:r>
              <a:rPr lang="en-US" sz="2400" b="0" i="1" dirty="0">
                <a:solidFill>
                  <a:schemeClr val="bg1"/>
                </a:solidFill>
                <a:effectLst/>
                <a:latin typeface="Monaco"/>
              </a:rPr>
              <a:t> from </a:t>
            </a:r>
            <a:r>
              <a:rPr lang="en-US" sz="2400" b="0" i="1" dirty="0" err="1">
                <a:solidFill>
                  <a:schemeClr val="bg1"/>
                </a:solidFill>
                <a:effectLst/>
                <a:latin typeface="Monaco"/>
              </a:rPr>
              <a:t>svv_table_info</a:t>
            </a:r>
            <a:r>
              <a:rPr lang="en-US" sz="2400" b="0" i="1" dirty="0">
                <a:solidFill>
                  <a:schemeClr val="bg1"/>
                </a:solidFill>
                <a:effectLst/>
                <a:latin typeface="Monaco"/>
              </a:rPr>
              <a:t> order by 1;</a:t>
            </a:r>
            <a:endParaRPr lang="en-US" sz="2400" i="1" dirty="0">
              <a:solidFill>
                <a:schemeClr val="bg1"/>
              </a:solidFill>
              <a:latin typeface="Effra" panose="020B0603020203020204" pitchFamily="34" charset="0"/>
              <a:cs typeface="Effra" panose="020B0603020203020204" pitchFamily="34" charset="0"/>
            </a:endParaRPr>
          </a:p>
        </p:txBody>
      </p:sp>
    </p:spTree>
    <p:extLst>
      <p:ext uri="{BB962C8B-B14F-4D97-AF65-F5344CB8AC3E}">
        <p14:creationId xmlns:p14="http://schemas.microsoft.com/office/powerpoint/2010/main" val="225211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pic>
        <p:nvPicPr>
          <p:cNvPr id="4" name="Picture 3">
            <a:extLst>
              <a:ext uri="{FF2B5EF4-FFF2-40B4-BE49-F238E27FC236}">
                <a16:creationId xmlns:a16="http://schemas.microsoft.com/office/drawing/2014/main" id="{85C4CFF1-FB28-47C9-8564-C1486177ABF9}"/>
              </a:ext>
            </a:extLst>
          </p:cNvPr>
          <p:cNvPicPr>
            <a:picLocks noChangeAspect="1"/>
          </p:cNvPicPr>
          <p:nvPr/>
        </p:nvPicPr>
        <p:blipFill>
          <a:blip r:embed="rId3"/>
          <a:stretch>
            <a:fillRect/>
          </a:stretch>
        </p:blipFill>
        <p:spPr>
          <a:xfrm>
            <a:off x="2600325" y="661987"/>
            <a:ext cx="6991350" cy="5534025"/>
          </a:xfrm>
          <a:prstGeom prst="rect">
            <a:avLst/>
          </a:prstGeom>
        </p:spPr>
      </p:pic>
    </p:spTree>
    <p:extLst>
      <p:ext uri="{BB962C8B-B14F-4D97-AF65-F5344CB8AC3E}">
        <p14:creationId xmlns:p14="http://schemas.microsoft.com/office/powerpoint/2010/main" val="3081653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pic>
        <p:nvPicPr>
          <p:cNvPr id="4" name="Picture 3">
            <a:extLst>
              <a:ext uri="{FF2B5EF4-FFF2-40B4-BE49-F238E27FC236}">
                <a16:creationId xmlns:a16="http://schemas.microsoft.com/office/drawing/2014/main" id="{BA111139-8A29-4107-8E6C-6A7964FBE6BE}"/>
              </a:ext>
            </a:extLst>
          </p:cNvPr>
          <p:cNvPicPr>
            <a:picLocks noChangeAspect="1"/>
          </p:cNvPicPr>
          <p:nvPr/>
        </p:nvPicPr>
        <p:blipFill>
          <a:blip r:embed="rId3"/>
          <a:stretch>
            <a:fillRect/>
          </a:stretch>
        </p:blipFill>
        <p:spPr>
          <a:xfrm>
            <a:off x="904875" y="790575"/>
            <a:ext cx="10382250" cy="5276850"/>
          </a:xfrm>
          <a:prstGeom prst="rect">
            <a:avLst/>
          </a:prstGeom>
        </p:spPr>
      </p:pic>
    </p:spTree>
    <p:extLst>
      <p:ext uri="{BB962C8B-B14F-4D97-AF65-F5344CB8AC3E}">
        <p14:creationId xmlns:p14="http://schemas.microsoft.com/office/powerpoint/2010/main" val="1669340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3AAE0C4E-7501-4ED6-B243-D0A9795D4251}"/>
              </a:ext>
            </a:extLst>
          </p:cNvPr>
          <p:cNvSpPr txBox="1"/>
          <p:nvPr/>
        </p:nvSpPr>
        <p:spPr>
          <a:xfrm>
            <a:off x="699910" y="1166968"/>
            <a:ext cx="10837333" cy="3108543"/>
          </a:xfrm>
          <a:prstGeom prst="rect">
            <a:avLst/>
          </a:prstGeom>
          <a:noFill/>
        </p:spPr>
        <p:txBody>
          <a:bodyPr wrap="square">
            <a:spAutoFit/>
          </a:bodyPr>
          <a:lstStyle/>
          <a:p>
            <a:r>
              <a:rPr lang="en-US" sz="4400" b="1" i="1" dirty="0">
                <a:solidFill>
                  <a:schemeClr val="bg1"/>
                </a:solidFill>
                <a:latin typeface="Effra" panose="02000506080000090004" pitchFamily="2" charset="0"/>
                <a:cs typeface="Arial" panose="020B0604020202020204" pitchFamily="34" charset="0"/>
              </a:rPr>
              <a:t>Redshift</a:t>
            </a:r>
            <a:r>
              <a:rPr lang="en-US" sz="4400" dirty="0">
                <a:solidFill>
                  <a:schemeClr val="bg1"/>
                </a:solidFill>
              </a:rPr>
              <a:t> </a:t>
            </a:r>
            <a:r>
              <a:rPr lang="en-US" sz="4400" b="1" i="1" dirty="0">
                <a:solidFill>
                  <a:schemeClr val="bg1"/>
                </a:solidFill>
                <a:latin typeface="Effra" panose="02000506080000090004" pitchFamily="2" charset="0"/>
                <a:cs typeface="Arial" panose="020B0604020202020204" pitchFamily="34" charset="0"/>
              </a:rPr>
              <a:t>Performance</a:t>
            </a:r>
            <a:r>
              <a:rPr lang="en-US" sz="4400" dirty="0">
                <a:solidFill>
                  <a:schemeClr val="bg1"/>
                </a:solidFill>
              </a:rPr>
              <a:t> </a:t>
            </a:r>
          </a:p>
          <a:p>
            <a:endParaRPr lang="en-US" sz="4400" dirty="0">
              <a:solidFill>
                <a:schemeClr val="bg1"/>
              </a:solidFill>
            </a:endParaRPr>
          </a:p>
          <a:p>
            <a:pPr marL="571500" indent="-571500">
              <a:buFont typeface="Arial" panose="020B0604020202020204" pitchFamily="34" charset="0"/>
              <a:buChar char="•"/>
            </a:pPr>
            <a:r>
              <a:rPr lang="en-US" sz="3600" dirty="0">
                <a:solidFill>
                  <a:schemeClr val="bg1"/>
                </a:solidFill>
              </a:rPr>
              <a:t>Massively Parallel Processing (MPP) </a:t>
            </a:r>
          </a:p>
          <a:p>
            <a:pPr marL="571500" indent="-571500">
              <a:buFont typeface="Arial" panose="020B0604020202020204" pitchFamily="34" charset="0"/>
              <a:buChar char="•"/>
            </a:pPr>
            <a:r>
              <a:rPr lang="en-US" sz="3600" dirty="0">
                <a:solidFill>
                  <a:schemeClr val="bg1"/>
                </a:solidFill>
              </a:rPr>
              <a:t>Columnar Data Storage </a:t>
            </a:r>
          </a:p>
          <a:p>
            <a:pPr marL="571500" indent="-571500">
              <a:buFont typeface="Arial" panose="020B0604020202020204" pitchFamily="34" charset="0"/>
              <a:buChar char="•"/>
            </a:pPr>
            <a:r>
              <a:rPr lang="en-US" sz="3600" dirty="0">
                <a:solidFill>
                  <a:schemeClr val="bg1"/>
                </a:solidFill>
              </a:rPr>
              <a:t>Column Compression</a:t>
            </a:r>
          </a:p>
        </p:txBody>
      </p:sp>
    </p:spTree>
    <p:extLst>
      <p:ext uri="{BB962C8B-B14F-4D97-AF65-F5344CB8AC3E}">
        <p14:creationId xmlns:p14="http://schemas.microsoft.com/office/powerpoint/2010/main" val="1748863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3" name="TextBox 2">
            <a:extLst>
              <a:ext uri="{FF2B5EF4-FFF2-40B4-BE49-F238E27FC236}">
                <a16:creationId xmlns:a16="http://schemas.microsoft.com/office/drawing/2014/main" id="{89792BD7-BB44-4BDA-B012-91C396E67E18}"/>
              </a:ext>
            </a:extLst>
          </p:cNvPr>
          <p:cNvSpPr txBox="1"/>
          <p:nvPr/>
        </p:nvSpPr>
        <p:spPr>
          <a:xfrm>
            <a:off x="1038578" y="790575"/>
            <a:ext cx="2584362" cy="584775"/>
          </a:xfrm>
          <a:prstGeom prst="rect">
            <a:avLst/>
          </a:prstGeom>
          <a:noFill/>
        </p:spPr>
        <p:txBody>
          <a:bodyPr wrap="none" rtlCol="0">
            <a:spAutoFit/>
          </a:bodyPr>
          <a:lstStyle/>
          <a:p>
            <a:r>
              <a:rPr lang="en-US" sz="3200" b="1" i="1" dirty="0">
                <a:solidFill>
                  <a:schemeClr val="bg1"/>
                </a:solidFill>
                <a:latin typeface="Effra" panose="020B0603020203020204" pitchFamily="34" charset="0"/>
                <a:cs typeface="Effra" panose="020B0603020203020204" pitchFamily="34" charset="0"/>
              </a:rPr>
              <a:t>Create views</a:t>
            </a:r>
          </a:p>
        </p:txBody>
      </p:sp>
      <p:sp>
        <p:nvSpPr>
          <p:cNvPr id="4" name="TextBox 3">
            <a:extLst>
              <a:ext uri="{FF2B5EF4-FFF2-40B4-BE49-F238E27FC236}">
                <a16:creationId xmlns:a16="http://schemas.microsoft.com/office/drawing/2014/main" id="{A8283CC5-0332-4E46-952C-CB38433FC906}"/>
              </a:ext>
            </a:extLst>
          </p:cNvPr>
          <p:cNvSpPr txBox="1"/>
          <p:nvPr/>
        </p:nvSpPr>
        <p:spPr>
          <a:xfrm>
            <a:off x="758648" y="1854879"/>
            <a:ext cx="11058525"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Effra" panose="020B0603020203020204" pitchFamily="34" charset="0"/>
                <a:cs typeface="Effra" panose="020B0603020203020204" pitchFamily="34" charset="0"/>
              </a:rPr>
              <a:t>Normal views</a:t>
            </a:r>
          </a:p>
          <a:p>
            <a:pPr marL="457200" indent="-457200">
              <a:buFont typeface="Arial" panose="020B0604020202020204" pitchFamily="34" charset="0"/>
              <a:buChar char="•"/>
            </a:pPr>
            <a:r>
              <a:rPr lang="en-US" sz="3200" dirty="0">
                <a:solidFill>
                  <a:schemeClr val="bg1"/>
                </a:solidFill>
                <a:latin typeface="Effra" panose="020B0603020203020204" pitchFamily="34" charset="0"/>
                <a:cs typeface="Effra" panose="020B0603020203020204" pitchFamily="34" charset="0"/>
              </a:rPr>
              <a:t>Materialized views</a:t>
            </a:r>
          </a:p>
        </p:txBody>
      </p:sp>
    </p:spTree>
    <p:extLst>
      <p:ext uri="{BB962C8B-B14F-4D97-AF65-F5344CB8AC3E}">
        <p14:creationId xmlns:p14="http://schemas.microsoft.com/office/powerpoint/2010/main" val="241153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3" name="TextBox 2">
            <a:extLst>
              <a:ext uri="{FF2B5EF4-FFF2-40B4-BE49-F238E27FC236}">
                <a16:creationId xmlns:a16="http://schemas.microsoft.com/office/drawing/2014/main" id="{6981295D-8ED2-4999-B143-0498B0F9E435}"/>
              </a:ext>
            </a:extLst>
          </p:cNvPr>
          <p:cNvSpPr txBox="1"/>
          <p:nvPr/>
        </p:nvSpPr>
        <p:spPr>
          <a:xfrm>
            <a:off x="406400" y="925689"/>
            <a:ext cx="11379199" cy="2123658"/>
          </a:xfrm>
          <a:prstGeom prst="rect">
            <a:avLst/>
          </a:prstGeom>
          <a:noFill/>
        </p:spPr>
        <p:txBody>
          <a:bodyPr wrap="square" rtlCol="0">
            <a:spAutoFit/>
          </a:bodyPr>
          <a:lstStyle/>
          <a:p>
            <a:r>
              <a:rPr lang="en-US" sz="2400" b="1" i="1" dirty="0">
                <a:solidFill>
                  <a:schemeClr val="bg1"/>
                </a:solidFill>
                <a:latin typeface="Effra" panose="02000506080000090004" pitchFamily="2" charset="0"/>
                <a:cs typeface="Arial" panose="020B0604020202020204" pitchFamily="34" charset="0"/>
              </a:rPr>
              <a:t>Schema</a:t>
            </a:r>
            <a:r>
              <a:rPr lang="en-US" dirty="0">
                <a:solidFill>
                  <a:schemeClr val="bg1"/>
                </a:solidFill>
              </a:rPr>
              <a:t>  </a:t>
            </a:r>
          </a:p>
          <a:p>
            <a:pPr marL="742950" lvl="1" indent="-285750">
              <a:buFont typeface="Arial" panose="020B0604020202020204" pitchFamily="34" charset="0"/>
              <a:buChar char="•"/>
            </a:pPr>
            <a:r>
              <a:rPr lang="en-US" dirty="0">
                <a:solidFill>
                  <a:schemeClr val="bg1"/>
                </a:solidFill>
              </a:rPr>
              <a:t>When a schema is created a quota can be specified. The quota parameter is used to specify the maximum amount of disk space that the schema can use.</a:t>
            </a:r>
          </a:p>
          <a:p>
            <a:pPr marL="742950" lvl="1" indent="-285750">
              <a:buFont typeface="Arial" panose="020B0604020202020204" pitchFamily="34" charset="0"/>
              <a:buChar char="•"/>
            </a:pPr>
            <a:endParaRPr lang="en-US" dirty="0">
              <a:solidFill>
                <a:schemeClr val="bg1"/>
              </a:solidFill>
            </a:endParaRPr>
          </a:p>
          <a:p>
            <a:r>
              <a:rPr lang="en-US" dirty="0">
                <a:solidFill>
                  <a:schemeClr val="bg1"/>
                </a:solidFill>
              </a:rPr>
              <a:t>User and group access on a schema</a:t>
            </a:r>
          </a:p>
          <a:p>
            <a:pPr marL="742950" lvl="1" indent="-285750">
              <a:buFont typeface="Arial" panose="020B0604020202020204" pitchFamily="34" charset="0"/>
              <a:buChar char="•"/>
            </a:pPr>
            <a:r>
              <a:rPr lang="en-US" dirty="0">
                <a:solidFill>
                  <a:schemeClr val="bg1"/>
                </a:solidFill>
              </a:rPr>
              <a:t>When creating a schema in order to be used by a group of users we need to grant usage that group on the new schema</a:t>
            </a:r>
            <a:endParaRPr lang="en-US" sz="2400" b="1" i="1"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1533255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32B47D-11DB-4F04-A274-4F0088794D78}"/>
              </a:ext>
            </a:extLst>
          </p:cNvPr>
          <p:cNvSpPr txBox="1"/>
          <p:nvPr/>
        </p:nvSpPr>
        <p:spPr>
          <a:xfrm>
            <a:off x="2077154" y="797467"/>
            <a:ext cx="8286045" cy="769441"/>
          </a:xfrm>
          <a:prstGeom prst="rect">
            <a:avLst/>
          </a:prstGeom>
          <a:noFill/>
        </p:spPr>
        <p:txBody>
          <a:bodyPr wrap="square">
            <a:spAutoFit/>
          </a:bodyPr>
          <a:lstStyle/>
          <a:p>
            <a:r>
              <a:rPr lang="en-US" sz="4400" b="1" i="1" dirty="0">
                <a:solidFill>
                  <a:schemeClr val="bg1"/>
                </a:solidFill>
                <a:latin typeface="Effra" panose="02000506080000090004" pitchFamily="2" charset="0"/>
                <a:ea typeface="+mj-ea"/>
                <a:cs typeface="Arial" panose="020B0604020202020204" pitchFamily="34" charset="0"/>
              </a:rPr>
              <a:t>Importing / Exporting data</a:t>
            </a:r>
            <a:r>
              <a:rPr lang="en-US" sz="2600" b="1" i="1" dirty="0">
                <a:solidFill>
                  <a:schemeClr val="bg1"/>
                </a:solidFill>
                <a:latin typeface="Effra" panose="02000506080000090004" pitchFamily="2" charset="0"/>
                <a:ea typeface="+mj-ea"/>
                <a:cs typeface="Arial" panose="020B0604020202020204" pitchFamily="34" charset="0"/>
              </a:rPr>
              <a:t> </a:t>
            </a:r>
          </a:p>
        </p:txBody>
      </p:sp>
      <p:sp>
        <p:nvSpPr>
          <p:cNvPr id="4" name="TextBox 3">
            <a:extLst>
              <a:ext uri="{FF2B5EF4-FFF2-40B4-BE49-F238E27FC236}">
                <a16:creationId xmlns:a16="http://schemas.microsoft.com/office/drawing/2014/main" id="{6E43FF0D-D34D-4536-8AB5-FF20350B42A0}"/>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6" name="TextBox 5">
            <a:extLst>
              <a:ext uri="{FF2B5EF4-FFF2-40B4-BE49-F238E27FC236}">
                <a16:creationId xmlns:a16="http://schemas.microsoft.com/office/drawing/2014/main" id="{5144CF6C-F5F3-45C9-AF02-3C29081CB22D}"/>
              </a:ext>
            </a:extLst>
          </p:cNvPr>
          <p:cNvSpPr txBox="1"/>
          <p:nvPr/>
        </p:nvSpPr>
        <p:spPr>
          <a:xfrm>
            <a:off x="417689" y="1803975"/>
            <a:ext cx="8466667" cy="4154984"/>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95000"/>
                  </a:schemeClr>
                </a:solidFill>
              </a:rPr>
              <a:t>COPY command </a:t>
            </a:r>
          </a:p>
          <a:p>
            <a:pPr marL="1028700" lvl="1" indent="-571500">
              <a:buFont typeface="Arial" panose="020B0604020202020204" pitchFamily="34" charset="0"/>
              <a:buChar char="•"/>
            </a:pPr>
            <a:r>
              <a:rPr lang="en-US" sz="3200" dirty="0">
                <a:solidFill>
                  <a:schemeClr val="bg1">
                    <a:lumMod val="95000"/>
                  </a:schemeClr>
                </a:solidFill>
              </a:rPr>
              <a:t>Parallelized; </a:t>
            </a:r>
          </a:p>
          <a:p>
            <a:pPr marL="1028700" lvl="1" indent="-571500">
              <a:buFont typeface="Arial" panose="020B0604020202020204" pitchFamily="34" charset="0"/>
              <a:buChar char="•"/>
            </a:pPr>
            <a:r>
              <a:rPr lang="en-US" sz="3200" dirty="0">
                <a:solidFill>
                  <a:schemeClr val="bg1">
                    <a:lumMod val="95000"/>
                  </a:schemeClr>
                </a:solidFill>
              </a:rPr>
              <a:t>efficient From S3, EMR, DynamoDB, remote hosts</a:t>
            </a:r>
          </a:p>
          <a:p>
            <a:pPr marL="1028700" lvl="1" indent="-571500">
              <a:buFont typeface="Arial" panose="020B0604020202020204" pitchFamily="34" charset="0"/>
              <a:buChar char="•"/>
            </a:pPr>
            <a:r>
              <a:rPr lang="en-US" sz="3200" dirty="0">
                <a:solidFill>
                  <a:schemeClr val="bg1">
                    <a:lumMod val="95000"/>
                  </a:schemeClr>
                </a:solidFill>
              </a:rPr>
              <a:t>S3 requires a manifest file and IAM role</a:t>
            </a:r>
          </a:p>
          <a:p>
            <a:pPr marL="571500" indent="-571500">
              <a:buFont typeface="Arial" panose="020B0604020202020204" pitchFamily="34" charset="0"/>
              <a:buChar char="•"/>
            </a:pPr>
            <a:r>
              <a:rPr lang="en-US" sz="3600" dirty="0">
                <a:solidFill>
                  <a:schemeClr val="bg1">
                    <a:lumMod val="95000"/>
                  </a:schemeClr>
                </a:solidFill>
              </a:rPr>
              <a:t>UNLOAD command </a:t>
            </a:r>
          </a:p>
          <a:p>
            <a:pPr marL="1028700" lvl="1" indent="-571500">
              <a:buFont typeface="Arial" panose="020B0604020202020204" pitchFamily="34" charset="0"/>
              <a:buChar char="•"/>
            </a:pPr>
            <a:r>
              <a:rPr lang="en-US" sz="3200" dirty="0">
                <a:solidFill>
                  <a:schemeClr val="bg1">
                    <a:lumMod val="95000"/>
                  </a:schemeClr>
                </a:solidFill>
              </a:rPr>
              <a:t>Unload from a table into files in S3</a:t>
            </a:r>
          </a:p>
          <a:p>
            <a:pPr marL="1028700" lvl="1" indent="-571500">
              <a:buFont typeface="Arial" panose="020B0604020202020204" pitchFamily="34" charset="0"/>
              <a:buChar char="•"/>
            </a:pPr>
            <a:r>
              <a:rPr lang="en-US" sz="3200" dirty="0">
                <a:solidFill>
                  <a:schemeClr val="bg1">
                    <a:lumMod val="95000"/>
                  </a:schemeClr>
                </a:solidFill>
              </a:rPr>
              <a:t>Enhanced VPC routing</a:t>
            </a:r>
          </a:p>
        </p:txBody>
      </p:sp>
    </p:spTree>
    <p:extLst>
      <p:ext uri="{BB962C8B-B14F-4D97-AF65-F5344CB8AC3E}">
        <p14:creationId xmlns:p14="http://schemas.microsoft.com/office/powerpoint/2010/main" val="1335223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Tree>
    <p:extLst>
      <p:ext uri="{BB962C8B-B14F-4D97-AF65-F5344CB8AC3E}">
        <p14:creationId xmlns:p14="http://schemas.microsoft.com/office/powerpoint/2010/main" val="411563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cs typeface="Arial" panose="020B0604020202020204" pitchFamily="34" charset="0"/>
              </a:rPr>
              <a:t>Create/Alter tables</a:t>
            </a:r>
            <a:endParaRPr lang="en-GB" sz="1800" b="1" i="1" dirty="0">
              <a:solidFill>
                <a:schemeClr val="bg1"/>
              </a:solidFill>
              <a:latin typeface="Effra" panose="02000506080000090004" pitchFamily="2" charset="0"/>
              <a:cs typeface="Arial" panose="020B0604020202020204" pitchFamily="34" charset="0"/>
            </a:endParaRPr>
          </a:p>
        </p:txBody>
      </p:sp>
      <p:sp>
        <p:nvSpPr>
          <p:cNvPr id="4" name="TextBox 3">
            <a:extLst>
              <a:ext uri="{FF2B5EF4-FFF2-40B4-BE49-F238E27FC236}">
                <a16:creationId xmlns:a16="http://schemas.microsoft.com/office/drawing/2014/main" id="{B24271CF-6960-4880-B279-C608012D4DA3}"/>
              </a:ext>
            </a:extLst>
          </p:cNvPr>
          <p:cNvSpPr txBox="1"/>
          <p:nvPr/>
        </p:nvSpPr>
        <p:spPr>
          <a:xfrm>
            <a:off x="451556" y="612844"/>
            <a:ext cx="11537244" cy="3908762"/>
          </a:xfrm>
          <a:prstGeom prst="rect">
            <a:avLst/>
          </a:prstGeom>
          <a:noFill/>
        </p:spPr>
        <p:txBody>
          <a:bodyPr wrap="square">
            <a:spAutoFit/>
          </a:bodyPr>
          <a:lstStyle/>
          <a:p>
            <a:r>
              <a:rPr lang="en-US" sz="3200" b="1" i="1" dirty="0">
                <a:solidFill>
                  <a:schemeClr val="bg1"/>
                </a:solidFill>
                <a:latin typeface="Effra" panose="02000506080000090004" pitchFamily="2" charset="0"/>
                <a:cs typeface="Arial" panose="020B0604020202020204" pitchFamily="34" charset="0"/>
              </a:rPr>
              <a:t>Create/Alter tables</a:t>
            </a:r>
          </a:p>
          <a:p>
            <a:endParaRPr lang="en-US" sz="2400" b="1" i="1"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Temporary vs permanent</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Default</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Identity </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Compression</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Constraints</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Sorting</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Distribution</a:t>
            </a:r>
            <a:br>
              <a:rPr lang="en-US" sz="2400" b="1" i="1" dirty="0">
                <a:solidFill>
                  <a:schemeClr val="bg1"/>
                </a:solidFill>
                <a:latin typeface="Effra" panose="02000506080000090004" pitchFamily="2" charset="0"/>
                <a:cs typeface="Arial" panose="020B0604020202020204" pitchFamily="34" charset="0"/>
              </a:rPr>
            </a:br>
            <a:endParaRPr lang="en-US" sz="2400" b="1" i="1"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85283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B5ED8219-17B4-4AEF-8FB6-D34E8DC3597D}"/>
              </a:ext>
            </a:extLst>
          </p:cNvPr>
          <p:cNvSpPr txBox="1"/>
          <p:nvPr/>
        </p:nvSpPr>
        <p:spPr>
          <a:xfrm>
            <a:off x="789709" y="1012954"/>
            <a:ext cx="10986655" cy="360098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compression when creating a table</a:t>
            </a:r>
            <a:br>
              <a:rPr lang="en-US" sz="2400" dirty="0">
                <a:solidFill>
                  <a:schemeClr val="bg1"/>
                </a:solidFill>
                <a:latin typeface="Effra" panose="02000506080000090004" pitchFamily="2" charset="0"/>
                <a:cs typeface="Arial" panose="020B0604020202020204" pitchFamily="34" charset="0"/>
              </a:rPr>
            </a:br>
            <a:endParaRPr lang="en-US" sz="24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i="1" u="sng" dirty="0">
                <a:solidFill>
                  <a:schemeClr val="bg1"/>
                </a:solidFill>
                <a:latin typeface="Effra" panose="02000506080000090004" pitchFamily="2" charset="0"/>
                <a:cs typeface="Arial" panose="020B0604020202020204" pitchFamily="34" charset="0"/>
              </a:rPr>
              <a:t>Compression</a:t>
            </a:r>
            <a:r>
              <a:rPr lang="en-US" sz="2000" dirty="0">
                <a:solidFill>
                  <a:schemeClr val="bg1"/>
                </a:solidFill>
                <a:latin typeface="Effra" panose="02000506080000090004" pitchFamily="2" charset="0"/>
                <a:cs typeface="Arial" panose="020B0604020202020204" pitchFamily="34" charset="0"/>
              </a:rPr>
              <a:t> is a column-level operation that reduces the size of data when it is stored. Compression conserves storage space and reduces the size of data that is read from storage, which reduces the amount of disk I/O and therefore improves query performance.</a:t>
            </a:r>
            <a:br>
              <a:rPr lang="en-US" sz="2000" dirty="0">
                <a:solidFill>
                  <a:schemeClr val="bg1"/>
                </a:solidFill>
                <a:latin typeface="Effra" panose="02000506080000090004" pitchFamily="2" charset="0"/>
                <a:cs typeface="Arial" panose="020B0604020202020204" pitchFamily="34" charset="0"/>
              </a:rPr>
            </a:b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Encode AUTO is the default for tables.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There are multiple ways of compression:</a:t>
            </a:r>
          </a:p>
          <a:p>
            <a:pPr marL="1257300" lvl="2" indent="-342900">
              <a:buFont typeface="Arial" panose="020B0604020202020204" pitchFamily="34" charset="0"/>
              <a:buChar char="•"/>
            </a:pPr>
            <a:r>
              <a:rPr lang="en-US" sz="2000" b="0" i="0" dirty="0">
                <a:solidFill>
                  <a:schemeClr val="bg1"/>
                </a:solidFill>
                <a:effectLst/>
                <a:latin typeface="Amazon Ember"/>
              </a:rPr>
              <a:t>RAW</a:t>
            </a:r>
            <a:r>
              <a:rPr lang="en-US" sz="2000" b="0" i="0" dirty="0">
                <a:solidFill>
                  <a:schemeClr val="bg1"/>
                </a:solidFill>
                <a:effectLst/>
                <a:latin typeface="Effra" panose="02000506080000090004" pitchFamily="2" charset="0"/>
                <a:cs typeface="Arial" panose="020B0604020202020204" pitchFamily="34" charset="0"/>
              </a:rPr>
              <a:t>(no com</a:t>
            </a:r>
            <a:r>
              <a:rPr lang="en-US" sz="2000" dirty="0">
                <a:solidFill>
                  <a:schemeClr val="bg1"/>
                </a:solidFill>
                <a:latin typeface="Effra" panose="02000506080000090004" pitchFamily="2" charset="0"/>
                <a:cs typeface="Arial" panose="020B0604020202020204" pitchFamily="34" charset="0"/>
              </a:rPr>
              <a:t>pression), </a:t>
            </a:r>
            <a:r>
              <a:rPr lang="en-US" sz="2000" b="0" i="0" dirty="0">
                <a:solidFill>
                  <a:schemeClr val="bg1"/>
                </a:solidFill>
                <a:effectLst/>
                <a:latin typeface="Amazon Ember"/>
              </a:rPr>
              <a:t>AZ64</a:t>
            </a:r>
            <a:r>
              <a:rPr lang="en-US" sz="2000" dirty="0">
                <a:solidFill>
                  <a:schemeClr val="bg1"/>
                </a:solidFill>
                <a:latin typeface="Effra" panose="02000506080000090004" pitchFamily="2" charset="0"/>
                <a:cs typeface="Arial" panose="020B0604020202020204" pitchFamily="34" charset="0"/>
              </a:rPr>
              <a:t>, </a:t>
            </a:r>
            <a:r>
              <a:rPr lang="en-US" sz="2000" b="0" i="0" dirty="0">
                <a:solidFill>
                  <a:schemeClr val="bg1"/>
                </a:solidFill>
                <a:effectLst/>
                <a:latin typeface="Amazon Ember"/>
              </a:rPr>
              <a:t>Byte dictionary(BYTEDICT), Delta, LZO,  </a:t>
            </a:r>
            <a:r>
              <a:rPr lang="en-US" sz="2000" b="0" i="0" dirty="0" err="1">
                <a:solidFill>
                  <a:schemeClr val="bg1"/>
                </a:solidFill>
                <a:effectLst/>
                <a:latin typeface="Amazon Ember"/>
              </a:rPr>
              <a:t>Mostly</a:t>
            </a:r>
            <a:r>
              <a:rPr lang="en-US" sz="2000" b="0" i="1" dirty="0" err="1">
                <a:solidFill>
                  <a:schemeClr val="bg1"/>
                </a:solidFill>
                <a:effectLst/>
                <a:latin typeface="Amazon Ember"/>
              </a:rPr>
              <a:t>n</a:t>
            </a:r>
            <a:r>
              <a:rPr lang="en-US" sz="2000" i="1" dirty="0">
                <a:solidFill>
                  <a:schemeClr val="bg1"/>
                </a:solidFill>
                <a:latin typeface="Amazon Ember"/>
              </a:rPr>
              <a:t>, </a:t>
            </a:r>
            <a:r>
              <a:rPr lang="en-US" sz="2000" b="0" i="0" dirty="0">
                <a:solidFill>
                  <a:schemeClr val="bg1"/>
                </a:solidFill>
                <a:effectLst/>
                <a:latin typeface="Amazon Ember"/>
              </a:rPr>
              <a:t>Run-length, Text, </a:t>
            </a:r>
            <a:r>
              <a:rPr lang="en-US" sz="2000" b="0" i="0" dirty="0" err="1">
                <a:solidFill>
                  <a:schemeClr val="bg1"/>
                </a:solidFill>
                <a:effectLst/>
                <a:latin typeface="Amazon Ember"/>
              </a:rPr>
              <a:t>Zstandard</a:t>
            </a:r>
            <a:r>
              <a:rPr lang="en-US" sz="2000" b="0" i="0" dirty="0">
                <a:solidFill>
                  <a:schemeClr val="bg1"/>
                </a:solidFill>
                <a:effectLst/>
                <a:latin typeface="Amazon Ember"/>
              </a:rPr>
              <a:t>(ZSTD). </a:t>
            </a:r>
          </a:p>
        </p:txBody>
      </p:sp>
    </p:spTree>
    <p:extLst>
      <p:ext uri="{BB962C8B-B14F-4D97-AF65-F5344CB8AC3E}">
        <p14:creationId xmlns:p14="http://schemas.microsoft.com/office/powerpoint/2010/main" val="305458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cs typeface="Arial" panose="020B0604020202020204" pitchFamily="34" charset="0"/>
              </a:rPr>
              <a:t>Create/Alter tables</a:t>
            </a:r>
            <a:endParaRPr lang="en-GB" sz="1800" b="1" i="1" dirty="0">
              <a:solidFill>
                <a:schemeClr val="bg1"/>
              </a:solidFill>
              <a:latin typeface="Effra" panose="02000506080000090004" pitchFamily="2" charset="0"/>
              <a:cs typeface="Arial" panose="020B0604020202020204" pitchFamily="34" charset="0"/>
            </a:endParaRPr>
          </a:p>
        </p:txBody>
      </p:sp>
      <p:sp>
        <p:nvSpPr>
          <p:cNvPr id="4" name="TextBox 3">
            <a:extLst>
              <a:ext uri="{FF2B5EF4-FFF2-40B4-BE49-F238E27FC236}">
                <a16:creationId xmlns:a16="http://schemas.microsoft.com/office/drawing/2014/main" id="{BAEF71A2-8145-41D0-B970-4B3014751360}"/>
              </a:ext>
            </a:extLst>
          </p:cNvPr>
          <p:cNvSpPr txBox="1"/>
          <p:nvPr/>
        </p:nvSpPr>
        <p:spPr>
          <a:xfrm>
            <a:off x="316089" y="907241"/>
            <a:ext cx="11559822" cy="4647426"/>
          </a:xfrm>
          <a:prstGeom prst="rect">
            <a:avLst/>
          </a:prstGeom>
          <a:noFill/>
        </p:spPr>
        <p:txBody>
          <a:bodyPr wrap="square">
            <a:spAutoFit/>
          </a:bodyPr>
          <a:lstStyle/>
          <a:p>
            <a:pPr marL="342900" indent="-342900">
              <a:buFont typeface="Arial" panose="020B0604020202020204" pitchFamily="34" charset="0"/>
              <a:buChar char="•"/>
            </a:pPr>
            <a:r>
              <a:rPr lang="en-US" sz="3200" b="1" i="1" dirty="0">
                <a:solidFill>
                  <a:schemeClr val="bg1"/>
                </a:solidFill>
                <a:latin typeface="Effra" panose="02000506080000090004" pitchFamily="2" charset="0"/>
                <a:cs typeface="Arial" panose="020B0604020202020204" pitchFamily="34" charset="0"/>
              </a:rPr>
              <a:t>Define table constraints</a:t>
            </a:r>
          </a:p>
          <a:p>
            <a:pPr marL="342900" indent="-342900">
              <a:buFont typeface="Arial" panose="020B0604020202020204" pitchFamily="34" charset="0"/>
              <a:buChar char="•"/>
            </a:pPr>
            <a:endParaRPr lang="en-US" sz="24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Uniqueness, primary key, and foreign key constraints are informational only; </a:t>
            </a:r>
            <a:r>
              <a:rPr lang="en-US" sz="2000" i="1" dirty="0">
                <a:solidFill>
                  <a:schemeClr val="bg1"/>
                </a:solidFill>
                <a:latin typeface="Effra" panose="02000506080000090004" pitchFamily="2" charset="0"/>
                <a:cs typeface="Arial" panose="020B0604020202020204" pitchFamily="34" charset="0"/>
              </a:rPr>
              <a:t>they are not enforced by Amazon Redshift</a:t>
            </a:r>
            <a:r>
              <a:rPr lang="en-US" sz="2000" dirty="0">
                <a:solidFill>
                  <a:schemeClr val="bg1"/>
                </a:solidFill>
                <a:latin typeface="Effra" panose="02000506080000090004" pitchFamily="2" charset="0"/>
                <a:cs typeface="Arial" panose="020B0604020202020204" pitchFamily="34" charset="0"/>
              </a:rPr>
              <a:t>.</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Define primary key and foreign key but take in consideration that these are only formal for the table, these are not enforced by RS(sample to add)</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If we allow invalid foreign keys or primary keys, some queries could return incorrect results. For example, a SELECT DISTINCT query might return duplicate rows if the primary key is not unique.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Do not define key constraints for your tables if you doubt their validity. On the other hand, you should always declare primary and foreign keys and uniqueness constraints when you know that they are valid.</a:t>
            </a:r>
          </a:p>
        </p:txBody>
      </p:sp>
    </p:spTree>
    <p:extLst>
      <p:ext uri="{BB962C8B-B14F-4D97-AF65-F5344CB8AC3E}">
        <p14:creationId xmlns:p14="http://schemas.microsoft.com/office/powerpoint/2010/main" val="244941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336800" y="564530"/>
            <a:ext cx="7518399" cy="830997"/>
          </a:xfrm>
          <a:prstGeom prst="rect">
            <a:avLst/>
          </a:prstGeom>
          <a:noFill/>
        </p:spPr>
        <p:txBody>
          <a:bodyPr wrap="square">
            <a:spAutoFit/>
          </a:bodyPr>
          <a:lstStyle/>
          <a:p>
            <a:r>
              <a:rPr lang="en-US" sz="4800" b="1" i="1" dirty="0">
                <a:solidFill>
                  <a:schemeClr val="bg1"/>
                </a:solidFill>
                <a:latin typeface="Effra" panose="02000506080000090004" pitchFamily="2" charset="0"/>
                <a:ea typeface="+mj-ea"/>
                <a:cs typeface="Arial" panose="020B0604020202020204" pitchFamily="34" charset="0"/>
              </a:rPr>
              <a:t>Redshift</a:t>
            </a:r>
            <a:r>
              <a:rPr lang="en-US" sz="2600" b="1" i="1" dirty="0">
                <a:solidFill>
                  <a:schemeClr val="bg1"/>
                </a:solidFill>
                <a:latin typeface="Effra" panose="02000506080000090004" pitchFamily="2" charset="0"/>
                <a:ea typeface="+mj-ea"/>
                <a:cs typeface="Arial" panose="020B0604020202020204" pitchFamily="34" charset="0"/>
              </a:rPr>
              <a:t> </a:t>
            </a:r>
            <a:r>
              <a:rPr lang="en-US" sz="4800" b="1" i="1" dirty="0">
                <a:solidFill>
                  <a:schemeClr val="bg1"/>
                </a:solidFill>
                <a:latin typeface="Effra" panose="02000506080000090004" pitchFamily="2" charset="0"/>
                <a:ea typeface="+mj-ea"/>
                <a:cs typeface="Arial" panose="020B0604020202020204" pitchFamily="34" charset="0"/>
              </a:rPr>
              <a:t>SORT</a:t>
            </a:r>
            <a:r>
              <a:rPr lang="en-US" sz="2600" b="1" i="1" dirty="0">
                <a:solidFill>
                  <a:schemeClr val="bg1"/>
                </a:solidFill>
                <a:latin typeface="Effra" panose="02000506080000090004" pitchFamily="2" charset="0"/>
                <a:ea typeface="+mj-ea"/>
                <a:cs typeface="Arial" panose="020B0604020202020204" pitchFamily="34" charset="0"/>
              </a:rPr>
              <a:t> </a:t>
            </a:r>
            <a:r>
              <a:rPr lang="en-US" sz="4800" b="1" i="1" dirty="0">
                <a:solidFill>
                  <a:schemeClr val="bg1"/>
                </a:solidFill>
                <a:latin typeface="Effra" panose="02000506080000090004" pitchFamily="2" charset="0"/>
                <a:ea typeface="+mj-ea"/>
                <a:cs typeface="Arial" panose="020B0604020202020204" pitchFamily="34" charset="0"/>
              </a:rPr>
              <a:t>KEYS</a:t>
            </a:r>
          </a:p>
        </p:txBody>
      </p:sp>
      <p:sp>
        <p:nvSpPr>
          <p:cNvPr id="4" name="TextBox 3">
            <a:extLst>
              <a:ext uri="{FF2B5EF4-FFF2-40B4-BE49-F238E27FC236}">
                <a16:creationId xmlns:a16="http://schemas.microsoft.com/office/drawing/2014/main" id="{EEA11966-B8AB-4A0A-873C-9183182EDB81}"/>
              </a:ext>
            </a:extLst>
          </p:cNvPr>
          <p:cNvSpPr txBox="1"/>
          <p:nvPr/>
        </p:nvSpPr>
        <p:spPr>
          <a:xfrm>
            <a:off x="762001" y="1399823"/>
            <a:ext cx="8777111" cy="4339650"/>
          </a:xfrm>
          <a:prstGeom prst="rect">
            <a:avLst/>
          </a:prstGeom>
          <a:noFill/>
        </p:spPr>
        <p:txBody>
          <a:bodyPr wrap="square">
            <a:spAutoFit/>
          </a:bodyPr>
          <a:lstStyle/>
          <a:p>
            <a:r>
              <a:rPr lang="en-US" sz="3200" b="1" i="1" dirty="0">
                <a:solidFill>
                  <a:schemeClr val="bg1"/>
                </a:solidFill>
                <a:latin typeface="Effra" panose="02000506080000090004" pitchFamily="2" charset="0"/>
                <a:ea typeface="+mj-ea"/>
                <a:cs typeface="Arial" panose="020B0604020202020204" pitchFamily="34" charset="0"/>
              </a:rPr>
              <a:t>Why do we use sort keys?</a:t>
            </a:r>
          </a:p>
          <a:p>
            <a:endParaRPr lang="en-US" sz="2400" b="1" i="1"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Rows are stored on disk in sorted order based on the column you designate as a sort key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Like an index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Makes for fast range queries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Choosing a sort key </a:t>
            </a: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Recency? Filtering? Joins?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Single vs. Compound vs Interleaved sort keys</a:t>
            </a:r>
          </a:p>
        </p:txBody>
      </p:sp>
      <p:sp>
        <p:nvSpPr>
          <p:cNvPr id="6" name="TextBox 5">
            <a:extLst>
              <a:ext uri="{FF2B5EF4-FFF2-40B4-BE49-F238E27FC236}">
                <a16:creationId xmlns:a16="http://schemas.microsoft.com/office/drawing/2014/main" id="{AA490692-4D9D-4185-8BA3-95B81ACB2A3D}"/>
              </a:ext>
            </a:extLst>
          </p:cNvPr>
          <p:cNvSpPr txBox="1"/>
          <p:nvPr/>
        </p:nvSpPr>
        <p:spPr>
          <a:xfrm>
            <a:off x="1038578" y="75064"/>
            <a:ext cx="10498666" cy="369332"/>
          </a:xfrm>
          <a:prstGeom prst="rect">
            <a:avLst/>
          </a:prstGeom>
          <a:noFill/>
        </p:spPr>
        <p:txBody>
          <a:bodyPr wrap="square">
            <a:spAutoFit/>
          </a:bodyPr>
          <a:lstStyle/>
          <a:p>
            <a:pPr algn="ct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p>
        </p:txBody>
      </p:sp>
    </p:spTree>
    <p:extLst>
      <p:ext uri="{BB962C8B-B14F-4D97-AF65-F5344CB8AC3E}">
        <p14:creationId xmlns:p14="http://schemas.microsoft.com/office/powerpoint/2010/main" val="129553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endParaRPr lang="en-GB" sz="1800" b="1" i="1" dirty="0">
              <a:solidFill>
                <a:schemeClr val="bg1"/>
              </a:solidFill>
              <a:latin typeface="Effra" panose="02000506080000090004" pitchFamily="2" charset="0"/>
              <a:cs typeface="Arial" panose="020B0604020202020204" pitchFamily="34" charset="0"/>
            </a:endParaRPr>
          </a:p>
        </p:txBody>
      </p:sp>
      <p:sp>
        <p:nvSpPr>
          <p:cNvPr id="3" name="TextBox 2">
            <a:extLst>
              <a:ext uri="{FF2B5EF4-FFF2-40B4-BE49-F238E27FC236}">
                <a16:creationId xmlns:a16="http://schemas.microsoft.com/office/drawing/2014/main" id="{19AB8510-7B37-4A91-AF67-5CB22A5E3A25}"/>
              </a:ext>
            </a:extLst>
          </p:cNvPr>
          <p:cNvSpPr txBox="1"/>
          <p:nvPr/>
        </p:nvSpPr>
        <p:spPr>
          <a:xfrm>
            <a:off x="654756" y="193965"/>
            <a:ext cx="11135462" cy="3046988"/>
          </a:xfrm>
          <a:prstGeom prst="rect">
            <a:avLst/>
          </a:prstGeom>
          <a:noFill/>
        </p:spPr>
        <p:txBody>
          <a:bodyPr wrap="square">
            <a:spAutoFit/>
          </a:bodyPr>
          <a:lstStyle/>
          <a:p>
            <a:pPr marL="342900" indent="-342900">
              <a:buFont typeface="Arial" panose="020B0604020202020204" pitchFamily="34" charset="0"/>
              <a:buChar char="•"/>
            </a:pPr>
            <a:endParaRPr lang="en-US" sz="1800" dirty="0">
              <a:solidFill>
                <a:schemeClr val="bg1"/>
              </a:solidFill>
              <a:latin typeface="Effra" panose="02000506080000090004" pitchFamily="2" charset="0"/>
              <a:cs typeface="Arial" panose="020B0604020202020204" pitchFamily="34" charset="0"/>
            </a:endParaRPr>
          </a:p>
          <a:p>
            <a:r>
              <a:rPr lang="en-US" sz="3200" b="1" i="1" dirty="0">
                <a:solidFill>
                  <a:schemeClr val="bg1"/>
                </a:solidFill>
                <a:latin typeface="Effra" panose="02000506080000090004" pitchFamily="2" charset="0"/>
                <a:ea typeface="+mj-ea"/>
                <a:cs typeface="Arial" panose="020B0604020202020204" pitchFamily="34" charset="0"/>
              </a:rPr>
              <a:t>Sorting methods </a:t>
            </a:r>
          </a:p>
          <a:p>
            <a:endParaRPr lang="en-US" sz="24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Redshift uses sort keys to determine the order that data is stored on disk</a:t>
            </a: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If a table doesn’t have a sort key, the data is stored in the order that it was loaded into the table</a:t>
            </a: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Sorting, paired with zone maps, can help make query processing much more efficient by helping identify the data blocks that Redshift should scan. Use with predicates (ranges, such as a date range as shown in this example).</a:t>
            </a:r>
          </a:p>
          <a:p>
            <a:endParaRPr lang="en-US" sz="1800" dirty="0">
              <a:solidFill>
                <a:schemeClr val="bg1"/>
              </a:solidFill>
              <a:latin typeface="Effra" panose="02000506080000090004" pitchFamily="2" charset="0"/>
              <a:cs typeface="Arial" panose="020B0604020202020204" pitchFamily="34" charset="0"/>
            </a:endParaRPr>
          </a:p>
        </p:txBody>
      </p:sp>
      <p:pic>
        <p:nvPicPr>
          <p:cNvPr id="5" name="Picture 4">
            <a:extLst>
              <a:ext uri="{FF2B5EF4-FFF2-40B4-BE49-F238E27FC236}">
                <a16:creationId xmlns:a16="http://schemas.microsoft.com/office/drawing/2014/main" id="{ECF463AD-42B1-4BAC-BBC6-1D17F5EFA1BE}"/>
              </a:ext>
            </a:extLst>
          </p:cNvPr>
          <p:cNvPicPr>
            <a:picLocks noChangeAspect="1"/>
          </p:cNvPicPr>
          <p:nvPr/>
        </p:nvPicPr>
        <p:blipFill>
          <a:blip r:embed="rId3"/>
          <a:stretch>
            <a:fillRect/>
          </a:stretch>
        </p:blipFill>
        <p:spPr>
          <a:xfrm>
            <a:off x="3219592" y="2991172"/>
            <a:ext cx="8317652" cy="3672863"/>
          </a:xfrm>
          <a:prstGeom prst="rect">
            <a:avLst/>
          </a:prstGeom>
        </p:spPr>
      </p:pic>
    </p:spTree>
    <p:extLst>
      <p:ext uri="{BB962C8B-B14F-4D97-AF65-F5344CB8AC3E}">
        <p14:creationId xmlns:p14="http://schemas.microsoft.com/office/powerpoint/2010/main" val="393797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457200" y="800781"/>
            <a:ext cx="11388436" cy="5016758"/>
          </a:xfrm>
          <a:prstGeom prst="rect">
            <a:avLst/>
          </a:prstGeom>
          <a:noFill/>
        </p:spPr>
        <p:txBody>
          <a:bodyPr wrap="square">
            <a:spAutoFit/>
          </a:bodyPr>
          <a:lstStyle/>
          <a:p>
            <a:r>
              <a:rPr lang="en-US" sz="3200" b="1" dirty="0">
                <a:solidFill>
                  <a:schemeClr val="bg1"/>
                </a:solidFill>
                <a:latin typeface="Effra" panose="02000506080000090004" pitchFamily="2" charset="0"/>
                <a:ea typeface="+mj-ea"/>
                <a:cs typeface="Arial" panose="020B0604020202020204" pitchFamily="34" charset="0"/>
              </a:rPr>
              <a:t>Different types of sort keys:</a:t>
            </a:r>
            <a:br>
              <a:rPr lang="en-US" sz="2400" dirty="0">
                <a:solidFill>
                  <a:schemeClr val="bg1"/>
                </a:solidFill>
                <a:latin typeface="Effra" panose="02000506080000090004" pitchFamily="2" charset="0"/>
                <a:ea typeface="+mj-ea"/>
                <a:cs typeface="Arial" panose="020B0604020202020204" pitchFamily="34" charset="0"/>
              </a:rPr>
            </a:br>
            <a:endParaRPr lang="en-US" sz="2000" b="1"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Single column sort key</a:t>
            </a:r>
            <a:r>
              <a:rPr lang="en-US" sz="2400" dirty="0">
                <a:solidFill>
                  <a:schemeClr val="bg1"/>
                </a:solidFill>
                <a:latin typeface="Effra" panose="02000506080000090004" pitchFamily="2" charset="0"/>
                <a:ea typeface="+mj-ea"/>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Consists of a single column in the table</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40005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Interleaved sort key:</a:t>
            </a:r>
          </a:p>
          <a:p>
            <a:pPr marL="342900" indent="-342900">
              <a:buFont typeface="Arial" panose="020B0604020202020204" pitchFamily="34" charset="0"/>
              <a:buChar char="•"/>
            </a:pPr>
            <a:endParaRPr lang="en-US" sz="2000" b="1"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Is very useful for queries on larger data sets (&gt; 100 million rows)</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Consist of up to 8 columns that are all given equal weight in queries so the order in which you list the columns does not matter.</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If end users query different columns equally, then use an INTERLEAVED sort key</a:t>
            </a:r>
          </a:p>
        </p:txBody>
      </p:sp>
      <p:sp>
        <p:nvSpPr>
          <p:cNvPr id="5" name="TextBox 4">
            <a:extLst>
              <a:ext uri="{FF2B5EF4-FFF2-40B4-BE49-F238E27FC236}">
                <a16:creationId xmlns:a16="http://schemas.microsoft.com/office/drawing/2014/main" id="{37F3F1A5-16A1-4EC4-AB2D-BF04BCEFA114}"/>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p>
        </p:txBody>
      </p:sp>
    </p:spTree>
    <p:extLst>
      <p:ext uri="{BB962C8B-B14F-4D97-AF65-F5344CB8AC3E}">
        <p14:creationId xmlns:p14="http://schemas.microsoft.com/office/powerpoint/2010/main" val="279641669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a83457f-3d5b-474b-b913-0b762ee65729">
      <UserInfo>
        <DisplayName>Colm O'Reilly</DisplayName>
        <AccountId>95</AccountId>
        <AccountType/>
      </UserInfo>
      <UserInfo>
        <DisplayName>Sara Sousa</DisplayName>
        <AccountId>445</AccountId>
        <AccountType/>
      </UserInfo>
      <UserInfo>
        <DisplayName>Gisela Oliveira</DisplayName>
        <AccountId>1011</AccountId>
        <AccountType/>
      </UserInfo>
      <UserInfo>
        <DisplayName>Soraya Dubler</DisplayName>
        <AccountId>133</AccountId>
        <AccountType/>
      </UserInfo>
      <UserInfo>
        <DisplayName>Shane Sweeney</DisplayName>
        <AccountId>55</AccountId>
        <AccountType/>
      </UserInfo>
      <UserInfo>
        <DisplayName>Hugh Coughlan</DisplayName>
        <AccountId>124</AccountId>
        <AccountType/>
      </UserInfo>
      <UserInfo>
        <DisplayName>Conor Lynch</DisplayName>
        <AccountId>127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62164624659A42B972D388035A3526" ma:contentTypeVersion="11" ma:contentTypeDescription="Create a new document." ma:contentTypeScope="" ma:versionID="59db4352a9a8284561fdadda9bdc4dc8">
  <xsd:schema xmlns:xsd="http://www.w3.org/2001/XMLSchema" xmlns:xs="http://www.w3.org/2001/XMLSchema" xmlns:p="http://schemas.microsoft.com/office/2006/metadata/properties" xmlns:ns2="a36ab0c5-fb91-4139-b316-448044950157" xmlns:ns3="ea83457f-3d5b-474b-b913-0b762ee65729" targetNamespace="http://schemas.microsoft.com/office/2006/metadata/properties" ma:root="true" ma:fieldsID="4f1a625cb5cdde1f6deaf59f2939b1f4" ns2:_="" ns3:_="">
    <xsd:import namespace="a36ab0c5-fb91-4139-b316-448044950157"/>
    <xsd:import namespace="ea83457f-3d5b-474b-b913-0b762ee65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ab0c5-fb91-4139-b316-448044950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83457f-3d5b-474b-b913-0b762ee6572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7B7F90-9AD2-4DB4-BEB1-10716187A59C}">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ea83457f-3d5b-474b-b913-0b762ee65729"/>
    <ds:schemaRef ds:uri="a36ab0c5-fb91-4139-b316-448044950157"/>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AD409B3E-9E3B-4D7A-B302-73CD4823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ab0c5-fb91-4139-b316-448044950157"/>
    <ds:schemaRef ds:uri="ea83457f-3d5b-474b-b913-0b762ee65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6F8B7A-1C7C-4643-8221-7EE7EA1663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21246</TotalTime>
  <Words>3373</Words>
  <Application>Microsoft Office PowerPoint</Application>
  <PresentationFormat>Widescreen</PresentationFormat>
  <Paragraphs>294</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Amazon Ember</vt:lpstr>
      <vt:lpstr>Arial</vt:lpstr>
      <vt:lpstr>Calibri</vt:lpstr>
      <vt:lpstr>Calibri Light</vt:lpstr>
      <vt:lpstr>Consolas</vt:lpstr>
      <vt:lpstr>Effra</vt:lpstr>
      <vt:lpstr>Monaco</vt:lpstr>
      <vt:lpstr>Source Sans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Simona Neacsu</cp:lastModifiedBy>
  <cp:revision>188</cp:revision>
  <cp:lastPrinted>2019-12-11T10:35:15Z</cp:lastPrinted>
  <dcterms:created xsi:type="dcterms:W3CDTF">2019-02-18T10:58:09Z</dcterms:created>
  <dcterms:modified xsi:type="dcterms:W3CDTF">2022-07-22T12:07:15Z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0x0101006A62164624659A42B972D388035A3526</vt:lpwstr>
  </property>
</Properties>
</file>